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77" r:id="rId4"/>
  </p:sldMasterIdLst>
  <p:notesMasterIdLst>
    <p:notesMasterId r:id="rId32"/>
  </p:notesMasterIdLst>
  <p:handoutMasterIdLst>
    <p:handoutMasterId r:id="rId33"/>
  </p:handoutMasterIdLst>
  <p:sldIdLst>
    <p:sldId id="2020" r:id="rId5"/>
    <p:sldId id="2023" r:id="rId6"/>
    <p:sldId id="2054" r:id="rId7"/>
    <p:sldId id="2055" r:id="rId8"/>
    <p:sldId id="2056" r:id="rId9"/>
    <p:sldId id="2057" r:id="rId10"/>
    <p:sldId id="2058" r:id="rId11"/>
    <p:sldId id="2059" r:id="rId12"/>
    <p:sldId id="2060" r:id="rId13"/>
    <p:sldId id="2061" r:id="rId14"/>
    <p:sldId id="2062" r:id="rId15"/>
    <p:sldId id="2063" r:id="rId16"/>
    <p:sldId id="2064" r:id="rId17"/>
    <p:sldId id="2065" r:id="rId18"/>
    <p:sldId id="2066" r:id="rId19"/>
    <p:sldId id="2067" r:id="rId20"/>
    <p:sldId id="2068" r:id="rId21"/>
    <p:sldId id="2077" r:id="rId22"/>
    <p:sldId id="2069" r:id="rId23"/>
    <p:sldId id="2070" r:id="rId24"/>
    <p:sldId id="2071" r:id="rId25"/>
    <p:sldId id="2072" r:id="rId26"/>
    <p:sldId id="2073" r:id="rId27"/>
    <p:sldId id="2074" r:id="rId28"/>
    <p:sldId id="2075" r:id="rId29"/>
    <p:sldId id="2076" r:id="rId30"/>
    <p:sldId id="2041" r:id="rId3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Black" id="{CC80F8C8-EE4D-4D76-85E3-9D04C9AF18F9}">
          <p14:sldIdLst>
            <p14:sldId id="2020"/>
          </p14:sldIdLst>
        </p14:section>
        <p14:section name="whoami" id="{404A1DD5-90E1-4E64-AA21-D15C17C7E770}">
          <p14:sldIdLst>
            <p14:sldId id="2023"/>
          </p14:sldIdLst>
        </p14:section>
        <p14:section name="Pipeline" id="{1CA6A460-A62C-4EB2-B5F5-86920E97A1AD}">
          <p14:sldIdLst>
            <p14:sldId id="2054"/>
            <p14:sldId id="2055"/>
            <p14:sldId id="2056"/>
            <p14:sldId id="2057"/>
            <p14:sldId id="2058"/>
          </p14:sldIdLst>
        </p14:section>
        <p14:section name="Testing" id="{009A5B37-9F7C-4D19-91CE-9051B4A2FD92}">
          <p14:sldIdLst>
            <p14:sldId id="2059"/>
            <p14:sldId id="2060"/>
            <p14:sldId id="2061"/>
            <p14:sldId id="2062"/>
          </p14:sldIdLst>
        </p14:section>
        <p14:section name="AutomatedLab" id="{D79B4930-5968-4825-BF1E-ADD1C4DB644C}">
          <p14:sldIdLst>
            <p14:sldId id="2063"/>
            <p14:sldId id="2064"/>
            <p14:sldId id="2065"/>
            <p14:sldId id="2066"/>
            <p14:sldId id="2067"/>
            <p14:sldId id="2068"/>
            <p14:sldId id="2077"/>
            <p14:sldId id="2069"/>
            <p14:sldId id="2070"/>
            <p14:sldId id="2071"/>
            <p14:sldId id="2072"/>
            <p14:sldId id="2073"/>
            <p14:sldId id="2074"/>
            <p14:sldId id="2075"/>
            <p14:sldId id="2076"/>
            <p14:sldId id="204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9BF00B"/>
    <a:srgbClr val="30E5D0"/>
    <a:srgbClr val="50E6FF"/>
    <a:srgbClr val="0069BA"/>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B6DD21-A373-4758-BBE6-AA8519F7046A}" v="2" dt="2020-05-26T08:37:00.3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39" autoAdjust="0"/>
    <p:restoredTop sz="66147" autoAdjust="0"/>
  </p:normalViewPr>
  <p:slideViewPr>
    <p:cSldViewPr snapToGrid="0">
      <p:cViewPr varScale="1">
        <p:scale>
          <a:sx n="57" d="100"/>
          <a:sy n="57" d="100"/>
        </p:scale>
        <p:origin x="1522" y="4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Hendrik Peters" userId="85d5324eea17fa2d" providerId="LiveId" clId="{B4B6DD21-A373-4758-BBE6-AA8519F7046A}"/>
    <pc:docChg chg="modSld modShowInfo">
      <pc:chgData name="Jan-Hendrik Peters" userId="85d5324eea17fa2d" providerId="LiveId" clId="{B4B6DD21-A373-4758-BBE6-AA8519F7046A}" dt="2020-05-26T08:37:00.346" v="15"/>
      <pc:docMkLst>
        <pc:docMk/>
      </pc:docMkLst>
      <pc:sldChg chg="modAnim">
        <pc:chgData name="Jan-Hendrik Peters" userId="85d5324eea17fa2d" providerId="LiveId" clId="{B4B6DD21-A373-4758-BBE6-AA8519F7046A}" dt="2020-05-26T08:37:00.346" v="15"/>
        <pc:sldMkLst>
          <pc:docMk/>
          <pc:sldMk cId="1321456263" sldId="2062"/>
        </pc:sldMkLst>
      </pc:sldChg>
      <pc:sldChg chg="modTransition">
        <pc:chgData name="Jan-Hendrik Peters" userId="85d5324eea17fa2d" providerId="LiveId" clId="{B4B6DD21-A373-4758-BBE6-AA8519F7046A}" dt="2020-05-25T07:40:57.547" v="12"/>
        <pc:sldMkLst>
          <pc:docMk/>
          <pc:sldMk cId="797480912" sldId="2070"/>
        </pc:sldMkLst>
      </pc:sldChg>
      <pc:sldChg chg="modTransition">
        <pc:chgData name="Jan-Hendrik Peters" userId="85d5324eea17fa2d" providerId="LiveId" clId="{B4B6DD21-A373-4758-BBE6-AA8519F7046A}" dt="2020-05-25T07:40:57.547" v="12"/>
        <pc:sldMkLst>
          <pc:docMk/>
          <pc:sldMk cId="3967516934" sldId="2071"/>
        </pc:sldMkLst>
      </pc:sldChg>
      <pc:sldChg chg="modTransition">
        <pc:chgData name="Jan-Hendrik Peters" userId="85d5324eea17fa2d" providerId="LiveId" clId="{B4B6DD21-A373-4758-BBE6-AA8519F7046A}" dt="2020-05-25T07:40:57.547" v="12"/>
        <pc:sldMkLst>
          <pc:docMk/>
          <pc:sldMk cId="709055137" sldId="2072"/>
        </pc:sldMkLst>
      </pc:sldChg>
      <pc:sldChg chg="modTransition">
        <pc:chgData name="Jan-Hendrik Peters" userId="85d5324eea17fa2d" providerId="LiveId" clId="{B4B6DD21-A373-4758-BBE6-AA8519F7046A}" dt="2020-05-25T07:40:57.547" v="12"/>
        <pc:sldMkLst>
          <pc:docMk/>
          <pc:sldMk cId="3818817139" sldId="2073"/>
        </pc:sldMkLst>
      </pc:sldChg>
      <pc:sldChg chg="modTransition">
        <pc:chgData name="Jan-Hendrik Peters" userId="85d5324eea17fa2d" providerId="LiveId" clId="{B4B6DD21-A373-4758-BBE6-AA8519F7046A}" dt="2020-05-25T07:40:57.547" v="12"/>
        <pc:sldMkLst>
          <pc:docMk/>
          <pc:sldMk cId="901787204" sldId="2074"/>
        </pc:sldMkLst>
      </pc:sldChg>
      <pc:sldChg chg="modSp mod">
        <pc:chgData name="Jan-Hendrik Peters" userId="85d5324eea17fa2d" providerId="LiveId" clId="{B4B6DD21-A373-4758-BBE6-AA8519F7046A}" dt="2020-05-25T07:40:46.474" v="11" actId="6549"/>
        <pc:sldMkLst>
          <pc:docMk/>
          <pc:sldMk cId="4173816388" sldId="2075"/>
        </pc:sldMkLst>
        <pc:spChg chg="mod">
          <ac:chgData name="Jan-Hendrik Peters" userId="85d5324eea17fa2d" providerId="LiveId" clId="{B4B6DD21-A373-4758-BBE6-AA8519F7046A}" dt="2020-05-25T07:40:42.433" v="10" actId="20577"/>
          <ac:spMkLst>
            <pc:docMk/>
            <pc:sldMk cId="4173816388" sldId="2075"/>
            <ac:spMk id="2" creationId="{222FD7D2-6CA5-4770-B846-213E0D9C0653}"/>
          </ac:spMkLst>
        </pc:spChg>
        <pc:spChg chg="mod">
          <ac:chgData name="Jan-Hendrik Peters" userId="85d5324eea17fa2d" providerId="LiveId" clId="{B4B6DD21-A373-4758-BBE6-AA8519F7046A}" dt="2020-05-25T07:40:46.474" v="11" actId="6549"/>
          <ac:spMkLst>
            <pc:docMk/>
            <pc:sldMk cId="4173816388" sldId="2075"/>
            <ac:spMk id="3" creationId="{FEEDAC03-2E44-4A5D-A948-5AACE00F92E6}"/>
          </ac:spMkLst>
        </pc:spChg>
      </pc:sldChg>
    </pc:docChg>
  </pc:docChgLst>
  <pc:docChgLst>
    <pc:chgData name="Jan-Hendrik Peters" userId="b4a1494c-e397-487b-ba71-b18bd44b670c" providerId="ADAL" clId="{B310BEF3-716F-432D-A2D9-DE0D48537B06}"/>
    <pc:docChg chg="undo custSel mod addSld delSld modSld addSection modSection modShowInfo">
      <pc:chgData name="Jan-Hendrik Peters" userId="b4a1494c-e397-487b-ba71-b18bd44b670c" providerId="ADAL" clId="{B310BEF3-716F-432D-A2D9-DE0D48537B06}" dt="2020-04-30T13:19:46.579" v="7770" actId="20577"/>
      <pc:docMkLst>
        <pc:docMk/>
      </pc:docMkLst>
      <pc:sldChg chg="del">
        <pc:chgData name="Jan-Hendrik Peters" userId="b4a1494c-e397-487b-ba71-b18bd44b670c" providerId="ADAL" clId="{B310BEF3-716F-432D-A2D9-DE0D48537B06}" dt="2020-04-15T10:03:04.940" v="797" actId="47"/>
        <pc:sldMkLst>
          <pc:docMk/>
          <pc:sldMk cId="3349316556" sldId="1997"/>
        </pc:sldMkLst>
      </pc:sldChg>
      <pc:sldChg chg="del">
        <pc:chgData name="Jan-Hendrik Peters" userId="b4a1494c-e397-487b-ba71-b18bd44b670c" providerId="ADAL" clId="{B310BEF3-716F-432D-A2D9-DE0D48537B06}" dt="2020-04-15T10:03:04.940" v="797" actId="47"/>
        <pc:sldMkLst>
          <pc:docMk/>
          <pc:sldMk cId="1035919442" sldId="2021"/>
        </pc:sldMkLst>
      </pc:sldChg>
      <pc:sldChg chg="del">
        <pc:chgData name="Jan-Hendrik Peters" userId="b4a1494c-e397-487b-ba71-b18bd44b670c" providerId="ADAL" clId="{B310BEF3-716F-432D-A2D9-DE0D48537B06}" dt="2020-04-15T10:03:04.940" v="797" actId="47"/>
        <pc:sldMkLst>
          <pc:docMk/>
          <pc:sldMk cId="2852475860" sldId="2022"/>
        </pc:sldMkLst>
      </pc:sldChg>
      <pc:sldChg chg="addSp delSp modSp">
        <pc:chgData name="Jan-Hendrik Peters" userId="b4a1494c-e397-487b-ba71-b18bd44b670c" providerId="ADAL" clId="{B310BEF3-716F-432D-A2D9-DE0D48537B06}" dt="2020-04-30T12:58:28.078" v="7354" actId="14100"/>
        <pc:sldMkLst>
          <pc:docMk/>
          <pc:sldMk cId="573217507" sldId="2023"/>
        </pc:sldMkLst>
        <pc:spChg chg="add mod topLvl">
          <ac:chgData name="Jan-Hendrik Peters" userId="b4a1494c-e397-487b-ba71-b18bd44b670c" providerId="ADAL" clId="{B310BEF3-716F-432D-A2D9-DE0D48537B06}" dt="2020-04-30T12:56:59.931" v="7344" actId="20577"/>
          <ac:spMkLst>
            <pc:docMk/>
            <pc:sldMk cId="573217507" sldId="2023"/>
            <ac:spMk id="3" creationId="{294B7EBD-CFD4-4851-B483-5D3F55CC97D0}"/>
          </ac:spMkLst>
        </pc:spChg>
        <pc:spChg chg="mod">
          <ac:chgData name="Jan-Hendrik Peters" userId="b4a1494c-e397-487b-ba71-b18bd44b670c" providerId="ADAL" clId="{B310BEF3-716F-432D-A2D9-DE0D48537B06}" dt="2020-04-15T09:26:18.397" v="335" actId="20577"/>
          <ac:spMkLst>
            <pc:docMk/>
            <pc:sldMk cId="573217507" sldId="2023"/>
            <ac:spMk id="6" creationId="{00000000-0000-0000-0000-000000000000}"/>
          </ac:spMkLst>
        </pc:spChg>
        <pc:spChg chg="add mod">
          <ac:chgData name="Jan-Hendrik Peters" userId="b4a1494c-e397-487b-ba71-b18bd44b670c" providerId="ADAL" clId="{B310BEF3-716F-432D-A2D9-DE0D48537B06}" dt="2020-04-15T09:26:00.010" v="297" actId="1076"/>
          <ac:spMkLst>
            <pc:docMk/>
            <pc:sldMk cId="573217507" sldId="2023"/>
            <ac:spMk id="9" creationId="{241B633B-28A7-4B85-A4D3-F3A43BAFE424}"/>
          </ac:spMkLst>
        </pc:spChg>
        <pc:spChg chg="mod">
          <ac:chgData name="Jan-Hendrik Peters" userId="b4a1494c-e397-487b-ba71-b18bd44b670c" providerId="ADAL" clId="{B310BEF3-716F-432D-A2D9-DE0D48537B06}" dt="2020-04-20T12:53:26.973" v="5218" actId="6549"/>
          <ac:spMkLst>
            <pc:docMk/>
            <pc:sldMk cId="573217507" sldId="2023"/>
            <ac:spMk id="17" creationId="{00000000-0000-0000-0000-000000000000}"/>
          </ac:spMkLst>
        </pc:spChg>
        <pc:grpChg chg="add del mod">
          <ac:chgData name="Jan-Hendrik Peters" userId="b4a1494c-e397-487b-ba71-b18bd44b670c" providerId="ADAL" clId="{B310BEF3-716F-432D-A2D9-DE0D48537B06}" dt="2020-04-15T09:22:51.109" v="252" actId="165"/>
          <ac:grpSpMkLst>
            <pc:docMk/>
            <pc:sldMk cId="573217507" sldId="2023"/>
            <ac:grpSpMk id="4" creationId="{91AECF3B-DD42-49C2-A900-303364CD8FA9}"/>
          </ac:grpSpMkLst>
        </pc:grpChg>
        <pc:picChg chg="add mod topLvl">
          <ac:chgData name="Jan-Hendrik Peters" userId="b4a1494c-e397-487b-ba71-b18bd44b670c" providerId="ADAL" clId="{B310BEF3-716F-432D-A2D9-DE0D48537B06}" dt="2020-04-15T10:43:44.954" v="3812" actId="962"/>
          <ac:picMkLst>
            <pc:docMk/>
            <pc:sldMk cId="573217507" sldId="2023"/>
            <ac:picMk id="2" creationId="{16A1C384-4C92-4919-9067-7BE0A54836F7}"/>
          </ac:picMkLst>
        </pc:picChg>
        <pc:picChg chg="add mod ord">
          <ac:chgData name="Jan-Hendrik Peters" userId="b4a1494c-e397-487b-ba71-b18bd44b670c" providerId="ADAL" clId="{B310BEF3-716F-432D-A2D9-DE0D48537B06}" dt="2020-04-15T10:43:29.184" v="3788" actId="167"/>
          <ac:picMkLst>
            <pc:docMk/>
            <pc:sldMk cId="573217507" sldId="2023"/>
            <ac:picMk id="5" creationId="{01827193-230E-4581-B3F7-AB85CC108289}"/>
          </ac:picMkLst>
        </pc:picChg>
        <pc:picChg chg="add del mod">
          <ac:chgData name="Jan-Hendrik Peters" userId="b4a1494c-e397-487b-ba71-b18bd44b670c" providerId="ADAL" clId="{B310BEF3-716F-432D-A2D9-DE0D48537B06}" dt="2020-04-30T12:58:20.903" v="7350" actId="478"/>
          <ac:picMkLst>
            <pc:docMk/>
            <pc:sldMk cId="573217507" sldId="2023"/>
            <ac:picMk id="7" creationId="{20EE10C7-255F-45CD-AB48-4C531B070C52}"/>
          </ac:picMkLst>
        </pc:picChg>
        <pc:picChg chg="add mod">
          <ac:chgData name="Jan-Hendrik Peters" userId="b4a1494c-e397-487b-ba71-b18bd44b670c" providerId="ADAL" clId="{B310BEF3-716F-432D-A2D9-DE0D48537B06}" dt="2020-04-30T12:58:28.078" v="7354" actId="14100"/>
          <ac:picMkLst>
            <pc:docMk/>
            <pc:sldMk cId="573217507" sldId="2023"/>
            <ac:picMk id="8" creationId="{82121482-A7D2-4896-9060-4FDB15D17D45}"/>
          </ac:picMkLst>
        </pc:picChg>
      </pc:sldChg>
      <pc:sldChg chg="del">
        <pc:chgData name="Jan-Hendrik Peters" userId="b4a1494c-e397-487b-ba71-b18bd44b670c" providerId="ADAL" clId="{B310BEF3-716F-432D-A2D9-DE0D48537B06}" dt="2020-04-15T09:33:52.239" v="336" actId="47"/>
        <pc:sldMkLst>
          <pc:docMk/>
          <pc:sldMk cId="2066068184" sldId="2024"/>
        </pc:sldMkLst>
      </pc:sldChg>
      <pc:sldChg chg="del">
        <pc:chgData name="Jan-Hendrik Peters" userId="b4a1494c-e397-487b-ba71-b18bd44b670c" providerId="ADAL" clId="{B310BEF3-716F-432D-A2D9-DE0D48537B06}" dt="2020-04-15T09:33:53.683" v="337" actId="47"/>
        <pc:sldMkLst>
          <pc:docMk/>
          <pc:sldMk cId="4009953625" sldId="2025"/>
        </pc:sldMkLst>
      </pc:sldChg>
      <pc:sldChg chg="del">
        <pc:chgData name="Jan-Hendrik Peters" userId="b4a1494c-e397-487b-ba71-b18bd44b670c" providerId="ADAL" clId="{B310BEF3-716F-432D-A2D9-DE0D48537B06}" dt="2020-04-15T09:34:18.453" v="338" actId="47"/>
        <pc:sldMkLst>
          <pc:docMk/>
          <pc:sldMk cId="1963507276" sldId="2026"/>
        </pc:sldMkLst>
      </pc:sldChg>
      <pc:sldChg chg="del">
        <pc:chgData name="Jan-Hendrik Peters" userId="b4a1494c-e397-487b-ba71-b18bd44b670c" providerId="ADAL" clId="{B310BEF3-716F-432D-A2D9-DE0D48537B06}" dt="2020-04-15T09:34:20.380" v="339" actId="47"/>
        <pc:sldMkLst>
          <pc:docMk/>
          <pc:sldMk cId="1264959024" sldId="2027"/>
        </pc:sldMkLst>
      </pc:sldChg>
      <pc:sldChg chg="del">
        <pc:chgData name="Jan-Hendrik Peters" userId="b4a1494c-e397-487b-ba71-b18bd44b670c" providerId="ADAL" clId="{B310BEF3-716F-432D-A2D9-DE0D48537B06}" dt="2020-04-15T11:43:25.726" v="4984" actId="47"/>
        <pc:sldMkLst>
          <pc:docMk/>
          <pc:sldMk cId="817982161" sldId="2028"/>
        </pc:sldMkLst>
      </pc:sldChg>
      <pc:sldChg chg="del">
        <pc:chgData name="Jan-Hendrik Peters" userId="b4a1494c-e397-487b-ba71-b18bd44b670c" providerId="ADAL" clId="{B310BEF3-716F-432D-A2D9-DE0D48537B06}" dt="2020-04-15T11:43:36.941" v="4985" actId="47"/>
        <pc:sldMkLst>
          <pc:docMk/>
          <pc:sldMk cId="2819265930" sldId="2029"/>
        </pc:sldMkLst>
      </pc:sldChg>
      <pc:sldChg chg="del">
        <pc:chgData name="Jan-Hendrik Peters" userId="b4a1494c-e397-487b-ba71-b18bd44b670c" providerId="ADAL" clId="{B310BEF3-716F-432D-A2D9-DE0D48537B06}" dt="2020-04-15T11:43:36.941" v="4985" actId="47"/>
        <pc:sldMkLst>
          <pc:docMk/>
          <pc:sldMk cId="81036527" sldId="2030"/>
        </pc:sldMkLst>
      </pc:sldChg>
      <pc:sldChg chg="del">
        <pc:chgData name="Jan-Hendrik Peters" userId="b4a1494c-e397-487b-ba71-b18bd44b670c" providerId="ADAL" clId="{B310BEF3-716F-432D-A2D9-DE0D48537B06}" dt="2020-04-15T11:43:36.941" v="4985" actId="47"/>
        <pc:sldMkLst>
          <pc:docMk/>
          <pc:sldMk cId="3776777781" sldId="2031"/>
        </pc:sldMkLst>
      </pc:sldChg>
      <pc:sldChg chg="del">
        <pc:chgData name="Jan-Hendrik Peters" userId="b4a1494c-e397-487b-ba71-b18bd44b670c" providerId="ADAL" clId="{B310BEF3-716F-432D-A2D9-DE0D48537B06}" dt="2020-04-15T11:43:36.941" v="4985" actId="47"/>
        <pc:sldMkLst>
          <pc:docMk/>
          <pc:sldMk cId="4139330499" sldId="2032"/>
        </pc:sldMkLst>
      </pc:sldChg>
      <pc:sldChg chg="del">
        <pc:chgData name="Jan-Hendrik Peters" userId="b4a1494c-e397-487b-ba71-b18bd44b670c" providerId="ADAL" clId="{B310BEF3-716F-432D-A2D9-DE0D48537B06}" dt="2020-04-15T11:43:36.941" v="4985" actId="47"/>
        <pc:sldMkLst>
          <pc:docMk/>
          <pc:sldMk cId="124627926" sldId="2033"/>
        </pc:sldMkLst>
      </pc:sldChg>
      <pc:sldChg chg="del">
        <pc:chgData name="Jan-Hendrik Peters" userId="b4a1494c-e397-487b-ba71-b18bd44b670c" providerId="ADAL" clId="{B310BEF3-716F-432D-A2D9-DE0D48537B06}" dt="2020-04-15T11:43:36.941" v="4985" actId="47"/>
        <pc:sldMkLst>
          <pc:docMk/>
          <pc:sldMk cId="828867804" sldId="2034"/>
        </pc:sldMkLst>
      </pc:sldChg>
      <pc:sldChg chg="del">
        <pc:chgData name="Jan-Hendrik Peters" userId="b4a1494c-e397-487b-ba71-b18bd44b670c" providerId="ADAL" clId="{B310BEF3-716F-432D-A2D9-DE0D48537B06}" dt="2020-04-15T11:43:36.941" v="4985" actId="47"/>
        <pc:sldMkLst>
          <pc:docMk/>
          <pc:sldMk cId="2549803971" sldId="2035"/>
        </pc:sldMkLst>
      </pc:sldChg>
      <pc:sldChg chg="del">
        <pc:chgData name="Jan-Hendrik Peters" userId="b4a1494c-e397-487b-ba71-b18bd44b670c" providerId="ADAL" clId="{B310BEF3-716F-432D-A2D9-DE0D48537B06}" dt="2020-04-15T11:43:36.941" v="4985" actId="47"/>
        <pc:sldMkLst>
          <pc:docMk/>
          <pc:sldMk cId="229588123" sldId="2036"/>
        </pc:sldMkLst>
      </pc:sldChg>
      <pc:sldChg chg="del">
        <pc:chgData name="Jan-Hendrik Peters" userId="b4a1494c-e397-487b-ba71-b18bd44b670c" providerId="ADAL" clId="{B310BEF3-716F-432D-A2D9-DE0D48537B06}" dt="2020-04-15T11:43:36.941" v="4985" actId="47"/>
        <pc:sldMkLst>
          <pc:docMk/>
          <pc:sldMk cId="2653947152" sldId="2037"/>
        </pc:sldMkLst>
      </pc:sldChg>
      <pc:sldChg chg="del">
        <pc:chgData name="Jan-Hendrik Peters" userId="b4a1494c-e397-487b-ba71-b18bd44b670c" providerId="ADAL" clId="{B310BEF3-716F-432D-A2D9-DE0D48537B06}" dt="2020-04-15T11:43:36.941" v="4985" actId="47"/>
        <pc:sldMkLst>
          <pc:docMk/>
          <pc:sldMk cId="4047794574" sldId="2038"/>
        </pc:sldMkLst>
      </pc:sldChg>
      <pc:sldChg chg="del">
        <pc:chgData name="Jan-Hendrik Peters" userId="b4a1494c-e397-487b-ba71-b18bd44b670c" providerId="ADAL" clId="{B310BEF3-716F-432D-A2D9-DE0D48537B06}" dt="2020-04-15T11:43:36.941" v="4985" actId="47"/>
        <pc:sldMkLst>
          <pc:docMk/>
          <pc:sldMk cId="3467114971" sldId="2039"/>
        </pc:sldMkLst>
      </pc:sldChg>
      <pc:sldChg chg="del">
        <pc:chgData name="Jan-Hendrik Peters" userId="b4a1494c-e397-487b-ba71-b18bd44b670c" providerId="ADAL" clId="{B310BEF3-716F-432D-A2D9-DE0D48537B06}" dt="2020-04-15T11:43:36.941" v="4985" actId="47"/>
        <pc:sldMkLst>
          <pc:docMk/>
          <pc:sldMk cId="1319771591" sldId="2040"/>
        </pc:sldMkLst>
      </pc:sldChg>
      <pc:sldChg chg="del">
        <pc:chgData name="Jan-Hendrik Peters" userId="b4a1494c-e397-487b-ba71-b18bd44b670c" providerId="ADAL" clId="{B310BEF3-716F-432D-A2D9-DE0D48537B06}" dt="2020-04-15T11:43:36.941" v="4985" actId="47"/>
        <pc:sldMkLst>
          <pc:docMk/>
          <pc:sldMk cId="2803281140" sldId="2044"/>
        </pc:sldMkLst>
      </pc:sldChg>
      <pc:sldChg chg="del">
        <pc:chgData name="Jan-Hendrik Peters" userId="b4a1494c-e397-487b-ba71-b18bd44b670c" providerId="ADAL" clId="{B310BEF3-716F-432D-A2D9-DE0D48537B06}" dt="2020-04-15T11:43:36.941" v="4985" actId="47"/>
        <pc:sldMkLst>
          <pc:docMk/>
          <pc:sldMk cId="4161152058" sldId="2049"/>
        </pc:sldMkLst>
      </pc:sldChg>
      <pc:sldChg chg="del">
        <pc:chgData name="Jan-Hendrik Peters" userId="b4a1494c-e397-487b-ba71-b18bd44b670c" providerId="ADAL" clId="{B310BEF3-716F-432D-A2D9-DE0D48537B06}" dt="2020-04-15T11:43:36.941" v="4985" actId="47"/>
        <pc:sldMkLst>
          <pc:docMk/>
          <pc:sldMk cId="2598465396" sldId="2050"/>
        </pc:sldMkLst>
      </pc:sldChg>
      <pc:sldChg chg="modSp del modTransition">
        <pc:chgData name="Jan-Hendrik Peters" userId="b4a1494c-e397-487b-ba71-b18bd44b670c" providerId="ADAL" clId="{B310BEF3-716F-432D-A2D9-DE0D48537B06}" dt="2020-04-15T10:03:07.081" v="798" actId="47"/>
        <pc:sldMkLst>
          <pc:docMk/>
          <pc:sldMk cId="433564642" sldId="2053"/>
        </pc:sldMkLst>
        <pc:spChg chg="mod">
          <ac:chgData name="Jan-Hendrik Peters" userId="b4a1494c-e397-487b-ba71-b18bd44b670c" providerId="ADAL" clId="{B310BEF3-716F-432D-A2D9-DE0D48537B06}" dt="2020-04-15T09:09:27.720" v="17" actId="20577"/>
          <ac:spMkLst>
            <pc:docMk/>
            <pc:sldMk cId="433564642" sldId="2053"/>
            <ac:spMk id="7" creationId="{61F6BD0B-C4D8-42DE-A3A7-50D8219CE639}"/>
          </ac:spMkLst>
        </pc:spChg>
      </pc:sldChg>
      <pc:sldChg chg="addSp delSp modSp add modAnim modNotesTx">
        <pc:chgData name="Jan-Hendrik Peters" userId="b4a1494c-e397-487b-ba71-b18bd44b670c" providerId="ADAL" clId="{B310BEF3-716F-432D-A2D9-DE0D48537B06}" dt="2020-04-30T12:59:22.735" v="7454" actId="20577"/>
        <pc:sldMkLst>
          <pc:docMk/>
          <pc:sldMk cId="3421063808" sldId="2054"/>
        </pc:sldMkLst>
        <pc:spChg chg="mod">
          <ac:chgData name="Jan-Hendrik Peters" userId="b4a1494c-e397-487b-ba71-b18bd44b670c" providerId="ADAL" clId="{B310BEF3-716F-432D-A2D9-DE0D48537B06}" dt="2020-04-15T10:03:16.572" v="811" actId="20577"/>
          <ac:spMkLst>
            <pc:docMk/>
            <pc:sldMk cId="3421063808" sldId="2054"/>
            <ac:spMk id="2" creationId="{35D22CB0-2093-451F-8671-01C0C8ED08E5}"/>
          </ac:spMkLst>
        </pc:spChg>
        <pc:spChg chg="del">
          <ac:chgData name="Jan-Hendrik Peters" userId="b4a1494c-e397-487b-ba71-b18bd44b670c" providerId="ADAL" clId="{B310BEF3-716F-432D-A2D9-DE0D48537B06}" dt="2020-04-15T09:39:14.144" v="361" actId="478"/>
          <ac:spMkLst>
            <pc:docMk/>
            <pc:sldMk cId="3421063808" sldId="2054"/>
            <ac:spMk id="3" creationId="{39C5C2C1-C002-4DC7-B395-F724483E5B8C}"/>
          </ac:spMkLst>
        </pc:spChg>
        <pc:spChg chg="add del">
          <ac:chgData name="Jan-Hendrik Peters" userId="b4a1494c-e397-487b-ba71-b18bd44b670c" providerId="ADAL" clId="{B310BEF3-716F-432D-A2D9-DE0D48537B06}" dt="2020-04-15T09:43:41.880" v="401"/>
          <ac:spMkLst>
            <pc:docMk/>
            <pc:sldMk cId="3421063808" sldId="2054"/>
            <ac:spMk id="4" creationId="{68270303-DDBA-4051-9124-B116B9A948A6}"/>
          </ac:spMkLst>
        </pc:spChg>
        <pc:spChg chg="add del">
          <ac:chgData name="Jan-Hendrik Peters" userId="b4a1494c-e397-487b-ba71-b18bd44b670c" providerId="ADAL" clId="{B310BEF3-716F-432D-A2D9-DE0D48537B06}" dt="2020-04-15T09:43:41.880" v="401"/>
          <ac:spMkLst>
            <pc:docMk/>
            <pc:sldMk cId="3421063808" sldId="2054"/>
            <ac:spMk id="5" creationId="{D4230003-1749-4D3D-8DC6-E545D98E9C49}"/>
          </ac:spMkLst>
        </pc:spChg>
        <pc:spChg chg="add del">
          <ac:chgData name="Jan-Hendrik Peters" userId="b4a1494c-e397-487b-ba71-b18bd44b670c" providerId="ADAL" clId="{B310BEF3-716F-432D-A2D9-DE0D48537B06}" dt="2020-04-15T09:43:41.880" v="401"/>
          <ac:spMkLst>
            <pc:docMk/>
            <pc:sldMk cId="3421063808" sldId="2054"/>
            <ac:spMk id="6" creationId="{3C1289BD-0B1E-4F29-8547-F5ED363110A3}"/>
          </ac:spMkLst>
        </pc:spChg>
        <pc:spChg chg="add del">
          <ac:chgData name="Jan-Hendrik Peters" userId="b4a1494c-e397-487b-ba71-b18bd44b670c" providerId="ADAL" clId="{B310BEF3-716F-432D-A2D9-DE0D48537B06}" dt="2020-04-15T09:43:41.880" v="401"/>
          <ac:spMkLst>
            <pc:docMk/>
            <pc:sldMk cId="3421063808" sldId="2054"/>
            <ac:spMk id="7" creationId="{6355AFAF-C89E-4258-BB6B-C3354C79F363}"/>
          </ac:spMkLst>
        </pc:spChg>
        <pc:spChg chg="add del">
          <ac:chgData name="Jan-Hendrik Peters" userId="b4a1494c-e397-487b-ba71-b18bd44b670c" providerId="ADAL" clId="{B310BEF3-716F-432D-A2D9-DE0D48537B06}" dt="2020-04-15T09:43:41.880" v="401"/>
          <ac:spMkLst>
            <pc:docMk/>
            <pc:sldMk cId="3421063808" sldId="2054"/>
            <ac:spMk id="8" creationId="{B1BE0288-8B54-4DF5-B477-91809865813B}"/>
          </ac:spMkLst>
        </pc:spChg>
        <pc:spChg chg="add del">
          <ac:chgData name="Jan-Hendrik Peters" userId="b4a1494c-e397-487b-ba71-b18bd44b670c" providerId="ADAL" clId="{B310BEF3-716F-432D-A2D9-DE0D48537B06}" dt="2020-04-15T09:43:41.880" v="401"/>
          <ac:spMkLst>
            <pc:docMk/>
            <pc:sldMk cId="3421063808" sldId="2054"/>
            <ac:spMk id="9" creationId="{64BFE09C-2572-483D-9404-E007A12B4AA5}"/>
          </ac:spMkLst>
        </pc:spChg>
        <pc:spChg chg="add del">
          <ac:chgData name="Jan-Hendrik Peters" userId="b4a1494c-e397-487b-ba71-b18bd44b670c" providerId="ADAL" clId="{B310BEF3-716F-432D-A2D9-DE0D48537B06}" dt="2020-04-15T09:43:41.880" v="401"/>
          <ac:spMkLst>
            <pc:docMk/>
            <pc:sldMk cId="3421063808" sldId="2054"/>
            <ac:spMk id="10" creationId="{EBDF19B6-1C9F-4DB6-98BA-3EDC8690B80B}"/>
          </ac:spMkLst>
        </pc:spChg>
        <pc:spChg chg="add del mod">
          <ac:chgData name="Jan-Hendrik Peters" userId="b4a1494c-e397-487b-ba71-b18bd44b670c" providerId="ADAL" clId="{B310BEF3-716F-432D-A2D9-DE0D48537B06}" dt="2020-04-15T09:43:41.880" v="401"/>
          <ac:spMkLst>
            <pc:docMk/>
            <pc:sldMk cId="3421063808" sldId="2054"/>
            <ac:spMk id="11" creationId="{D1D8AFAB-AC52-40B6-911B-1F9A0868205D}"/>
          </ac:spMkLst>
        </pc:spChg>
        <pc:spChg chg="add del">
          <ac:chgData name="Jan-Hendrik Peters" userId="b4a1494c-e397-487b-ba71-b18bd44b670c" providerId="ADAL" clId="{B310BEF3-716F-432D-A2D9-DE0D48537B06}" dt="2020-04-15T09:43:41.880" v="401"/>
          <ac:spMkLst>
            <pc:docMk/>
            <pc:sldMk cId="3421063808" sldId="2054"/>
            <ac:spMk id="12" creationId="{FE021F2C-F1D1-4D5A-85C8-185C652DA050}"/>
          </ac:spMkLst>
        </pc:spChg>
        <pc:spChg chg="add del mod">
          <ac:chgData name="Jan-Hendrik Peters" userId="b4a1494c-e397-487b-ba71-b18bd44b670c" providerId="ADAL" clId="{B310BEF3-716F-432D-A2D9-DE0D48537B06}" dt="2020-04-15T09:43:41.880" v="401"/>
          <ac:spMkLst>
            <pc:docMk/>
            <pc:sldMk cId="3421063808" sldId="2054"/>
            <ac:spMk id="13" creationId="{51303882-6737-4966-A687-05E9735378EA}"/>
          </ac:spMkLst>
        </pc:spChg>
        <pc:spChg chg="add del mod topLvl">
          <ac:chgData name="Jan-Hendrik Peters" userId="b4a1494c-e397-487b-ba71-b18bd44b670c" providerId="ADAL" clId="{B310BEF3-716F-432D-A2D9-DE0D48537B06}" dt="2020-04-15T09:43:40.801" v="393" actId="165"/>
          <ac:spMkLst>
            <pc:docMk/>
            <pc:sldMk cId="3421063808" sldId="2054"/>
            <ac:spMk id="19" creationId="{CB6E33FF-5AE2-4F9F-BAE6-A81C692851AA}"/>
          </ac:spMkLst>
        </pc:spChg>
        <pc:spChg chg="add del">
          <ac:chgData name="Jan-Hendrik Peters" userId="b4a1494c-e397-487b-ba71-b18bd44b670c" providerId="ADAL" clId="{B310BEF3-716F-432D-A2D9-DE0D48537B06}" dt="2020-04-15T09:43:41.880" v="401"/>
          <ac:spMkLst>
            <pc:docMk/>
            <pc:sldMk cId="3421063808" sldId="2054"/>
            <ac:spMk id="30" creationId="{CF6D01D1-285D-45D5-A1B3-A1B2C7A96671}"/>
          </ac:spMkLst>
        </pc:spChg>
        <pc:spChg chg="add del">
          <ac:chgData name="Jan-Hendrik Peters" userId="b4a1494c-e397-487b-ba71-b18bd44b670c" providerId="ADAL" clId="{B310BEF3-716F-432D-A2D9-DE0D48537B06}" dt="2020-04-15T09:43:41.880" v="401"/>
          <ac:spMkLst>
            <pc:docMk/>
            <pc:sldMk cId="3421063808" sldId="2054"/>
            <ac:spMk id="31" creationId="{2658EB3C-110B-4FAD-A5B9-9B370E692D84}"/>
          </ac:spMkLst>
        </pc:spChg>
        <pc:spChg chg="add del">
          <ac:chgData name="Jan-Hendrik Peters" userId="b4a1494c-e397-487b-ba71-b18bd44b670c" providerId="ADAL" clId="{B310BEF3-716F-432D-A2D9-DE0D48537B06}" dt="2020-04-15T09:43:41.880" v="401"/>
          <ac:spMkLst>
            <pc:docMk/>
            <pc:sldMk cId="3421063808" sldId="2054"/>
            <ac:spMk id="32" creationId="{9BCB1D5D-FE48-4BB5-90DC-05EB450A3576}"/>
          </ac:spMkLst>
        </pc:spChg>
        <pc:spChg chg="add del">
          <ac:chgData name="Jan-Hendrik Peters" userId="b4a1494c-e397-487b-ba71-b18bd44b670c" providerId="ADAL" clId="{B310BEF3-716F-432D-A2D9-DE0D48537B06}" dt="2020-04-15T09:43:41.880" v="401"/>
          <ac:spMkLst>
            <pc:docMk/>
            <pc:sldMk cId="3421063808" sldId="2054"/>
            <ac:spMk id="33" creationId="{95EA2EB4-E6FB-4364-B25B-1FC9DBA5D932}"/>
          </ac:spMkLst>
        </pc:spChg>
        <pc:spChg chg="add del">
          <ac:chgData name="Jan-Hendrik Peters" userId="b4a1494c-e397-487b-ba71-b18bd44b670c" providerId="ADAL" clId="{B310BEF3-716F-432D-A2D9-DE0D48537B06}" dt="2020-04-15T09:43:41.880" v="401"/>
          <ac:spMkLst>
            <pc:docMk/>
            <pc:sldMk cId="3421063808" sldId="2054"/>
            <ac:spMk id="34" creationId="{AE44CA5D-4BA2-4672-B5CE-E9FEB46B372D}"/>
          </ac:spMkLst>
        </pc:spChg>
        <pc:spChg chg="add del">
          <ac:chgData name="Jan-Hendrik Peters" userId="b4a1494c-e397-487b-ba71-b18bd44b670c" providerId="ADAL" clId="{B310BEF3-716F-432D-A2D9-DE0D48537B06}" dt="2020-04-15T09:43:41.880" v="401"/>
          <ac:spMkLst>
            <pc:docMk/>
            <pc:sldMk cId="3421063808" sldId="2054"/>
            <ac:spMk id="41" creationId="{637696C9-FAC1-4CBA-BC93-AAB972EC1FDE}"/>
          </ac:spMkLst>
        </pc:spChg>
        <pc:spChg chg="add del">
          <ac:chgData name="Jan-Hendrik Peters" userId="b4a1494c-e397-487b-ba71-b18bd44b670c" providerId="ADAL" clId="{B310BEF3-716F-432D-A2D9-DE0D48537B06}" dt="2020-04-15T09:43:41.880" v="401"/>
          <ac:spMkLst>
            <pc:docMk/>
            <pc:sldMk cId="3421063808" sldId="2054"/>
            <ac:spMk id="43" creationId="{F2ED5AD4-9E97-458C-A4FB-C3E5986681D1}"/>
          </ac:spMkLst>
        </pc:spChg>
        <pc:spChg chg="add del">
          <ac:chgData name="Jan-Hendrik Peters" userId="b4a1494c-e397-487b-ba71-b18bd44b670c" providerId="ADAL" clId="{B310BEF3-716F-432D-A2D9-DE0D48537B06}" dt="2020-04-15T09:43:41.880" v="401"/>
          <ac:spMkLst>
            <pc:docMk/>
            <pc:sldMk cId="3421063808" sldId="2054"/>
            <ac:spMk id="47" creationId="{8094D9B4-9B09-4AE6-BD3A-6CE132949295}"/>
          </ac:spMkLst>
        </pc:spChg>
        <pc:spChg chg="add del">
          <ac:chgData name="Jan-Hendrik Peters" userId="b4a1494c-e397-487b-ba71-b18bd44b670c" providerId="ADAL" clId="{B310BEF3-716F-432D-A2D9-DE0D48537B06}" dt="2020-04-15T09:43:41.880" v="401"/>
          <ac:spMkLst>
            <pc:docMk/>
            <pc:sldMk cId="3421063808" sldId="2054"/>
            <ac:spMk id="83" creationId="{AF8705C7-F30B-45CE-B081-A7D7693F2608}"/>
          </ac:spMkLst>
        </pc:spChg>
        <pc:spChg chg="add del">
          <ac:chgData name="Jan-Hendrik Peters" userId="b4a1494c-e397-487b-ba71-b18bd44b670c" providerId="ADAL" clId="{B310BEF3-716F-432D-A2D9-DE0D48537B06}" dt="2020-04-15T09:43:41.880" v="401"/>
          <ac:spMkLst>
            <pc:docMk/>
            <pc:sldMk cId="3421063808" sldId="2054"/>
            <ac:spMk id="84" creationId="{6BDF09D7-4506-4AB9-B8C0-9BA127471D51}"/>
          </ac:spMkLst>
        </pc:spChg>
        <pc:spChg chg="add del">
          <ac:chgData name="Jan-Hendrik Peters" userId="b4a1494c-e397-487b-ba71-b18bd44b670c" providerId="ADAL" clId="{B310BEF3-716F-432D-A2D9-DE0D48537B06}" dt="2020-04-15T09:43:41.880" v="401"/>
          <ac:spMkLst>
            <pc:docMk/>
            <pc:sldMk cId="3421063808" sldId="2054"/>
            <ac:spMk id="100" creationId="{4BDAB4CA-8916-43B2-B67C-9EBAD46D943C}"/>
          </ac:spMkLst>
        </pc:spChg>
        <pc:spChg chg="add del">
          <ac:chgData name="Jan-Hendrik Peters" userId="b4a1494c-e397-487b-ba71-b18bd44b670c" providerId="ADAL" clId="{B310BEF3-716F-432D-A2D9-DE0D48537B06}" dt="2020-04-15T09:47:26.459" v="508" actId="478"/>
          <ac:spMkLst>
            <pc:docMk/>
            <pc:sldMk cId="3421063808" sldId="2054"/>
            <ac:spMk id="108" creationId="{F29B073A-9183-418F-8BCE-66C890924AD7}"/>
          </ac:spMkLst>
        </pc:spChg>
        <pc:spChg chg="add del">
          <ac:chgData name="Jan-Hendrik Peters" userId="b4a1494c-e397-487b-ba71-b18bd44b670c" providerId="ADAL" clId="{B310BEF3-716F-432D-A2D9-DE0D48537B06}" dt="2020-04-15T09:47:27.537" v="509" actId="478"/>
          <ac:spMkLst>
            <pc:docMk/>
            <pc:sldMk cId="3421063808" sldId="2054"/>
            <ac:spMk id="109" creationId="{03FC0A86-0B38-4C5F-ABD3-5B20F09CE299}"/>
          </ac:spMkLst>
        </pc:spChg>
        <pc:spChg chg="add del mod">
          <ac:chgData name="Jan-Hendrik Peters" userId="b4a1494c-e397-487b-ba71-b18bd44b670c" providerId="ADAL" clId="{B310BEF3-716F-432D-A2D9-DE0D48537B06}" dt="2020-04-15T09:47:27.552" v="510" actId="478"/>
          <ac:spMkLst>
            <pc:docMk/>
            <pc:sldMk cId="3421063808" sldId="2054"/>
            <ac:spMk id="110" creationId="{823B371C-35B0-4B21-8DB8-D548D7FB0A82}"/>
          </ac:spMkLst>
        </pc:spChg>
        <pc:spChg chg="add del mod">
          <ac:chgData name="Jan-Hendrik Peters" userId="b4a1494c-e397-487b-ba71-b18bd44b670c" providerId="ADAL" clId="{B310BEF3-716F-432D-A2D9-DE0D48537B06}" dt="2020-04-15T09:47:28.071" v="511" actId="478"/>
          <ac:spMkLst>
            <pc:docMk/>
            <pc:sldMk cId="3421063808" sldId="2054"/>
            <ac:spMk id="111" creationId="{A4A99D43-B1DF-49CE-9B7A-1E7DBA79DCCE}"/>
          </ac:spMkLst>
        </pc:spChg>
        <pc:spChg chg="add del">
          <ac:chgData name="Jan-Hendrik Peters" userId="b4a1494c-e397-487b-ba71-b18bd44b670c" providerId="ADAL" clId="{B310BEF3-716F-432D-A2D9-DE0D48537B06}" dt="2020-04-15T09:45:14.792" v="407" actId="478"/>
          <ac:spMkLst>
            <pc:docMk/>
            <pc:sldMk cId="3421063808" sldId="2054"/>
            <ac:spMk id="112" creationId="{E71FC908-814E-4CB0-8D68-04C7D9E6D19A}"/>
          </ac:spMkLst>
        </pc:spChg>
        <pc:spChg chg="add del">
          <ac:chgData name="Jan-Hendrik Peters" userId="b4a1494c-e397-487b-ba71-b18bd44b670c" providerId="ADAL" clId="{B310BEF3-716F-432D-A2D9-DE0D48537B06}" dt="2020-04-15T09:47:17.656" v="505" actId="478"/>
          <ac:spMkLst>
            <pc:docMk/>
            <pc:sldMk cId="3421063808" sldId="2054"/>
            <ac:spMk id="113" creationId="{BBD640FB-2692-4085-A9B6-D57B66CB073B}"/>
          </ac:spMkLst>
        </pc:spChg>
        <pc:spChg chg="add del">
          <ac:chgData name="Jan-Hendrik Peters" userId="b4a1494c-e397-487b-ba71-b18bd44b670c" providerId="ADAL" clId="{B310BEF3-716F-432D-A2D9-DE0D48537B06}" dt="2020-04-15T09:47:17.656" v="505" actId="478"/>
          <ac:spMkLst>
            <pc:docMk/>
            <pc:sldMk cId="3421063808" sldId="2054"/>
            <ac:spMk id="114" creationId="{B57F0001-6781-4C74-8836-280E8DCF2C12}"/>
          </ac:spMkLst>
        </pc:spChg>
        <pc:spChg chg="add ord">
          <ac:chgData name="Jan-Hendrik Peters" userId="b4a1494c-e397-487b-ba71-b18bd44b670c" providerId="ADAL" clId="{B310BEF3-716F-432D-A2D9-DE0D48537B06}" dt="2020-04-15T09:48:44.387" v="541" actId="166"/>
          <ac:spMkLst>
            <pc:docMk/>
            <pc:sldMk cId="3421063808" sldId="2054"/>
            <ac:spMk id="115" creationId="{D8DD3870-4FC7-469A-9A53-C385352143CF}"/>
          </ac:spMkLst>
        </pc:spChg>
        <pc:spChg chg="add">
          <ac:chgData name="Jan-Hendrik Peters" userId="b4a1494c-e397-487b-ba71-b18bd44b670c" providerId="ADAL" clId="{B310BEF3-716F-432D-A2D9-DE0D48537B06}" dt="2020-04-15T09:43:56.164" v="402"/>
          <ac:spMkLst>
            <pc:docMk/>
            <pc:sldMk cId="3421063808" sldId="2054"/>
            <ac:spMk id="116" creationId="{277A125A-008E-439D-A3C4-F3103CFEF120}"/>
          </ac:spMkLst>
        </pc:spChg>
        <pc:spChg chg="add">
          <ac:chgData name="Jan-Hendrik Peters" userId="b4a1494c-e397-487b-ba71-b18bd44b670c" providerId="ADAL" clId="{B310BEF3-716F-432D-A2D9-DE0D48537B06}" dt="2020-04-15T09:43:56.164" v="402"/>
          <ac:spMkLst>
            <pc:docMk/>
            <pc:sldMk cId="3421063808" sldId="2054"/>
            <ac:spMk id="117" creationId="{C1A87EC8-4075-4CF7-9319-778D806E6265}"/>
          </ac:spMkLst>
        </pc:spChg>
        <pc:spChg chg="del mod topLvl">
          <ac:chgData name="Jan-Hendrik Peters" userId="b4a1494c-e397-487b-ba71-b18bd44b670c" providerId="ADAL" clId="{B310BEF3-716F-432D-A2D9-DE0D48537B06}" dt="2020-04-15T09:47:25.629" v="507" actId="478"/>
          <ac:spMkLst>
            <pc:docMk/>
            <pc:sldMk cId="3421063808" sldId="2054"/>
            <ac:spMk id="144" creationId="{FF74F581-91E3-4FAF-8E67-84E64F50ABB8}"/>
          </ac:spMkLst>
        </pc:spChg>
        <pc:spChg chg="add del mod">
          <ac:chgData name="Jan-Hendrik Peters" userId="b4a1494c-e397-487b-ba71-b18bd44b670c" providerId="ADAL" clId="{B310BEF3-716F-432D-A2D9-DE0D48537B06}" dt="2020-04-15T09:47:25.629" v="507" actId="478"/>
          <ac:spMkLst>
            <pc:docMk/>
            <pc:sldMk cId="3421063808" sldId="2054"/>
            <ac:spMk id="155" creationId="{C9521AEB-3BAF-4541-8A8E-EA0DCAC44B35}"/>
          </ac:spMkLst>
        </pc:spChg>
        <pc:spChg chg="add del mod">
          <ac:chgData name="Jan-Hendrik Peters" userId="b4a1494c-e397-487b-ba71-b18bd44b670c" providerId="ADAL" clId="{B310BEF3-716F-432D-A2D9-DE0D48537B06}" dt="2020-04-15T09:47:25.629" v="507" actId="478"/>
          <ac:spMkLst>
            <pc:docMk/>
            <pc:sldMk cId="3421063808" sldId="2054"/>
            <ac:spMk id="156" creationId="{29D62228-EE08-41D9-B211-1E7CEF756DE9}"/>
          </ac:spMkLst>
        </pc:spChg>
        <pc:spChg chg="add del mod">
          <ac:chgData name="Jan-Hendrik Peters" userId="b4a1494c-e397-487b-ba71-b18bd44b670c" providerId="ADAL" clId="{B310BEF3-716F-432D-A2D9-DE0D48537B06}" dt="2020-04-15T09:47:25.629" v="507" actId="478"/>
          <ac:spMkLst>
            <pc:docMk/>
            <pc:sldMk cId="3421063808" sldId="2054"/>
            <ac:spMk id="157" creationId="{DC0890C9-B85D-4ED0-B443-D72488BFF9CC}"/>
          </ac:spMkLst>
        </pc:spChg>
        <pc:spChg chg="add del">
          <ac:chgData name="Jan-Hendrik Peters" userId="b4a1494c-e397-487b-ba71-b18bd44b670c" providerId="ADAL" clId="{B310BEF3-716F-432D-A2D9-DE0D48537B06}" dt="2020-04-15T09:47:17.656" v="505" actId="478"/>
          <ac:spMkLst>
            <pc:docMk/>
            <pc:sldMk cId="3421063808" sldId="2054"/>
            <ac:spMk id="158" creationId="{48D9C551-33AC-4CB2-AF28-C903C2C4B1F7}"/>
          </ac:spMkLst>
        </pc:spChg>
        <pc:spChg chg="add del">
          <ac:chgData name="Jan-Hendrik Peters" userId="b4a1494c-e397-487b-ba71-b18bd44b670c" providerId="ADAL" clId="{B310BEF3-716F-432D-A2D9-DE0D48537B06}" dt="2020-04-15T09:47:17.656" v="505" actId="478"/>
          <ac:spMkLst>
            <pc:docMk/>
            <pc:sldMk cId="3421063808" sldId="2054"/>
            <ac:spMk id="159" creationId="{A220A845-EEC0-42EB-93A9-F01260C3D899}"/>
          </ac:spMkLst>
        </pc:spChg>
        <pc:spChg chg="add del">
          <ac:chgData name="Jan-Hendrik Peters" userId="b4a1494c-e397-487b-ba71-b18bd44b670c" providerId="ADAL" clId="{B310BEF3-716F-432D-A2D9-DE0D48537B06}" dt="2020-04-15T09:45:19.927" v="408" actId="478"/>
          <ac:spMkLst>
            <pc:docMk/>
            <pc:sldMk cId="3421063808" sldId="2054"/>
            <ac:spMk id="166" creationId="{2720A3DB-2BDF-4399-BAF7-36C71AB49B7D}"/>
          </ac:spMkLst>
        </pc:spChg>
        <pc:spChg chg="add del mod">
          <ac:chgData name="Jan-Hendrik Peters" userId="b4a1494c-e397-487b-ba71-b18bd44b670c" providerId="ADAL" clId="{B310BEF3-716F-432D-A2D9-DE0D48537B06}" dt="2020-04-15T09:45:24.671" v="412" actId="478"/>
          <ac:spMkLst>
            <pc:docMk/>
            <pc:sldMk cId="3421063808" sldId="2054"/>
            <ac:spMk id="168" creationId="{0824892F-67D2-44AD-A487-084E88CF815A}"/>
          </ac:spMkLst>
        </pc:spChg>
        <pc:spChg chg="add del">
          <ac:chgData name="Jan-Hendrik Peters" userId="b4a1494c-e397-487b-ba71-b18bd44b670c" providerId="ADAL" clId="{B310BEF3-716F-432D-A2D9-DE0D48537B06}" dt="2020-04-15T09:45:23.087" v="411" actId="478"/>
          <ac:spMkLst>
            <pc:docMk/>
            <pc:sldMk cId="3421063808" sldId="2054"/>
            <ac:spMk id="172" creationId="{89E53E43-CBBC-481F-9569-AF0EFE42D7E7}"/>
          </ac:spMkLst>
        </pc:spChg>
        <pc:spChg chg="add del mod">
          <ac:chgData name="Jan-Hendrik Peters" userId="b4a1494c-e397-487b-ba71-b18bd44b670c" providerId="ADAL" clId="{B310BEF3-716F-432D-A2D9-DE0D48537B06}" dt="2020-04-15T09:46:30.463" v="496" actId="478"/>
          <ac:spMkLst>
            <pc:docMk/>
            <pc:sldMk cId="3421063808" sldId="2054"/>
            <ac:spMk id="208" creationId="{2AEC4B1F-7EB2-41AB-B5C3-F983F6E35D7D}"/>
          </ac:spMkLst>
        </pc:spChg>
        <pc:spChg chg="add del mod">
          <ac:chgData name="Jan-Hendrik Peters" userId="b4a1494c-e397-487b-ba71-b18bd44b670c" providerId="ADAL" clId="{B310BEF3-716F-432D-A2D9-DE0D48537B06}" dt="2020-04-15T09:46:28.439" v="494" actId="478"/>
          <ac:spMkLst>
            <pc:docMk/>
            <pc:sldMk cId="3421063808" sldId="2054"/>
            <ac:spMk id="209" creationId="{0A0314F5-0D80-4E8F-99C4-7A447E9B4076}"/>
          </ac:spMkLst>
        </pc:spChg>
        <pc:spChg chg="add mod">
          <ac:chgData name="Jan-Hendrik Peters" userId="b4a1494c-e397-487b-ba71-b18bd44b670c" providerId="ADAL" clId="{B310BEF3-716F-432D-A2D9-DE0D48537B06}" dt="2020-04-15T09:53:32.526" v="664" actId="14100"/>
          <ac:spMkLst>
            <pc:docMk/>
            <pc:sldMk cId="3421063808" sldId="2054"/>
            <ac:spMk id="246" creationId="{9E107B77-DF12-4CAA-9373-037979E91321}"/>
          </ac:spMkLst>
        </pc:spChg>
        <pc:spChg chg="mod topLvl">
          <ac:chgData name="Jan-Hendrik Peters" userId="b4a1494c-e397-487b-ba71-b18bd44b670c" providerId="ADAL" clId="{B310BEF3-716F-432D-A2D9-DE0D48537B06}" dt="2020-04-15T09:57:04.584" v="695" actId="20577"/>
          <ac:spMkLst>
            <pc:docMk/>
            <pc:sldMk cId="3421063808" sldId="2054"/>
            <ac:spMk id="248" creationId="{1664D98E-2B0D-4D79-BF65-46663D13F83A}"/>
          </ac:spMkLst>
        </pc:spChg>
        <pc:spChg chg="mod topLvl">
          <ac:chgData name="Jan-Hendrik Peters" userId="b4a1494c-e397-487b-ba71-b18bd44b670c" providerId="ADAL" clId="{B310BEF3-716F-432D-A2D9-DE0D48537B06}" dt="2020-04-15T09:57:04.581" v="694" actId="165"/>
          <ac:spMkLst>
            <pc:docMk/>
            <pc:sldMk cId="3421063808" sldId="2054"/>
            <ac:spMk id="249" creationId="{B388DA6F-D459-40A0-AD7F-BE07797C5332}"/>
          </ac:spMkLst>
        </pc:spChg>
        <pc:spChg chg="del mod topLvl">
          <ac:chgData name="Jan-Hendrik Peters" userId="b4a1494c-e397-487b-ba71-b18bd44b670c" providerId="ADAL" clId="{B310BEF3-716F-432D-A2D9-DE0D48537B06}" dt="2020-04-15T09:57:08.413" v="696" actId="478"/>
          <ac:spMkLst>
            <pc:docMk/>
            <pc:sldMk cId="3421063808" sldId="2054"/>
            <ac:spMk id="250" creationId="{8BFD6590-AA32-4205-932F-FA2DC1A1047D}"/>
          </ac:spMkLst>
        </pc:spChg>
        <pc:spChg chg="del mod topLvl">
          <ac:chgData name="Jan-Hendrik Peters" userId="b4a1494c-e397-487b-ba71-b18bd44b670c" providerId="ADAL" clId="{B310BEF3-716F-432D-A2D9-DE0D48537B06}" dt="2020-04-15T09:57:08.413" v="696" actId="478"/>
          <ac:spMkLst>
            <pc:docMk/>
            <pc:sldMk cId="3421063808" sldId="2054"/>
            <ac:spMk id="251" creationId="{25F1D34F-2D51-4F1D-AD04-F03AC97D3758}"/>
          </ac:spMkLst>
        </pc:spChg>
        <pc:spChg chg="del mod topLvl">
          <ac:chgData name="Jan-Hendrik Peters" userId="b4a1494c-e397-487b-ba71-b18bd44b670c" providerId="ADAL" clId="{B310BEF3-716F-432D-A2D9-DE0D48537B06}" dt="2020-04-15T09:57:08.413" v="696" actId="478"/>
          <ac:spMkLst>
            <pc:docMk/>
            <pc:sldMk cId="3421063808" sldId="2054"/>
            <ac:spMk id="252" creationId="{39ECECF8-39AD-436B-8600-F703659F93CA}"/>
          </ac:spMkLst>
        </pc:spChg>
        <pc:spChg chg="del mod topLvl">
          <ac:chgData name="Jan-Hendrik Peters" userId="b4a1494c-e397-487b-ba71-b18bd44b670c" providerId="ADAL" clId="{B310BEF3-716F-432D-A2D9-DE0D48537B06}" dt="2020-04-15T09:57:08.413" v="696" actId="478"/>
          <ac:spMkLst>
            <pc:docMk/>
            <pc:sldMk cId="3421063808" sldId="2054"/>
            <ac:spMk id="253" creationId="{B904D882-291A-42F4-BEC4-E525157D3611}"/>
          </ac:spMkLst>
        </pc:spChg>
        <pc:grpChg chg="add del mod">
          <ac:chgData name="Jan-Hendrik Peters" userId="b4a1494c-e397-487b-ba71-b18bd44b670c" providerId="ADAL" clId="{B310BEF3-716F-432D-A2D9-DE0D48537B06}" dt="2020-04-15T09:43:41.880" v="401"/>
          <ac:grpSpMkLst>
            <pc:docMk/>
            <pc:sldMk cId="3421063808" sldId="2054"/>
            <ac:grpSpMk id="18" creationId="{282E506A-29B8-4B49-983B-3019E63014E5}"/>
          </ac:grpSpMkLst>
        </pc:grpChg>
        <pc:grpChg chg="add del mod topLvl">
          <ac:chgData name="Jan-Hendrik Peters" userId="b4a1494c-e397-487b-ba71-b18bd44b670c" providerId="ADAL" clId="{B310BEF3-716F-432D-A2D9-DE0D48537B06}" dt="2020-04-15T09:43:40.801" v="393" actId="165"/>
          <ac:grpSpMkLst>
            <pc:docMk/>
            <pc:sldMk cId="3421063808" sldId="2054"/>
            <ac:grpSpMk id="20" creationId="{6AF44E79-E144-4188-9557-5C5E5136D8CB}"/>
          </ac:grpSpMkLst>
        </pc:grpChg>
        <pc:grpChg chg="mod">
          <ac:chgData name="Jan-Hendrik Peters" userId="b4a1494c-e397-487b-ba71-b18bd44b670c" providerId="ADAL" clId="{B310BEF3-716F-432D-A2D9-DE0D48537B06}" dt="2020-04-15T09:43:40.801" v="393" actId="165"/>
          <ac:grpSpMkLst>
            <pc:docMk/>
            <pc:sldMk cId="3421063808" sldId="2054"/>
            <ac:grpSpMk id="22" creationId="{8388323F-D4FA-4CC5-874B-6D38567ACEEF}"/>
          </ac:grpSpMkLst>
        </pc:grpChg>
        <pc:grpChg chg="mod">
          <ac:chgData name="Jan-Hendrik Peters" userId="b4a1494c-e397-487b-ba71-b18bd44b670c" providerId="ADAL" clId="{B310BEF3-716F-432D-A2D9-DE0D48537B06}" dt="2020-04-15T09:43:40.801" v="393" actId="165"/>
          <ac:grpSpMkLst>
            <pc:docMk/>
            <pc:sldMk cId="3421063808" sldId="2054"/>
            <ac:grpSpMk id="23" creationId="{31E607AE-6BCD-4811-B601-5A2C5214AB7A}"/>
          </ac:grpSpMkLst>
        </pc:grpChg>
        <pc:grpChg chg="mod">
          <ac:chgData name="Jan-Hendrik Peters" userId="b4a1494c-e397-487b-ba71-b18bd44b670c" providerId="ADAL" clId="{B310BEF3-716F-432D-A2D9-DE0D48537B06}" dt="2020-04-15T09:43:40.801" v="393" actId="165"/>
          <ac:grpSpMkLst>
            <pc:docMk/>
            <pc:sldMk cId="3421063808" sldId="2054"/>
            <ac:grpSpMk id="24" creationId="{8898122D-812A-4B63-9E28-4E364A50C95D}"/>
          </ac:grpSpMkLst>
        </pc:grpChg>
        <pc:grpChg chg="add del">
          <ac:chgData name="Jan-Hendrik Peters" userId="b4a1494c-e397-487b-ba71-b18bd44b670c" providerId="ADAL" clId="{B310BEF3-716F-432D-A2D9-DE0D48537B06}" dt="2020-04-15T09:43:41.880" v="401"/>
          <ac:grpSpMkLst>
            <pc:docMk/>
            <pc:sldMk cId="3421063808" sldId="2054"/>
            <ac:grpSpMk id="36" creationId="{9B26E9A1-488E-4E30-9EED-AD490546537D}"/>
          </ac:grpSpMkLst>
        </pc:grpChg>
        <pc:grpChg chg="add del">
          <ac:chgData name="Jan-Hendrik Peters" userId="b4a1494c-e397-487b-ba71-b18bd44b670c" providerId="ADAL" clId="{B310BEF3-716F-432D-A2D9-DE0D48537B06}" dt="2020-04-15T09:43:41.880" v="401"/>
          <ac:grpSpMkLst>
            <pc:docMk/>
            <pc:sldMk cId="3421063808" sldId="2054"/>
            <ac:grpSpMk id="44" creationId="{68F91604-990F-4EB5-A8E3-0A03558E78FF}"/>
          </ac:grpSpMkLst>
        </pc:grpChg>
        <pc:grpChg chg="add del">
          <ac:chgData name="Jan-Hendrik Peters" userId="b4a1494c-e397-487b-ba71-b18bd44b670c" providerId="ADAL" clId="{B310BEF3-716F-432D-A2D9-DE0D48537B06}" dt="2020-04-15T09:43:41.880" v="401"/>
          <ac:grpSpMkLst>
            <pc:docMk/>
            <pc:sldMk cId="3421063808" sldId="2054"/>
            <ac:grpSpMk id="48" creationId="{C1D0CE6B-FD81-4CB2-9F69-478AD26D1594}"/>
          </ac:grpSpMkLst>
        </pc:grpChg>
        <pc:grpChg chg="add del">
          <ac:chgData name="Jan-Hendrik Peters" userId="b4a1494c-e397-487b-ba71-b18bd44b670c" providerId="ADAL" clId="{B310BEF3-716F-432D-A2D9-DE0D48537B06}" dt="2020-04-15T09:43:41.880" v="401"/>
          <ac:grpSpMkLst>
            <pc:docMk/>
            <pc:sldMk cId="3421063808" sldId="2054"/>
            <ac:grpSpMk id="66" creationId="{BEEF81C9-327A-4DDA-8F2E-D01BE6E38F52}"/>
          </ac:grpSpMkLst>
        </pc:grpChg>
        <pc:grpChg chg="add del">
          <ac:chgData name="Jan-Hendrik Peters" userId="b4a1494c-e397-487b-ba71-b18bd44b670c" providerId="ADAL" clId="{B310BEF3-716F-432D-A2D9-DE0D48537B06}" dt="2020-04-15T09:43:41.880" v="401"/>
          <ac:grpSpMkLst>
            <pc:docMk/>
            <pc:sldMk cId="3421063808" sldId="2054"/>
            <ac:grpSpMk id="85" creationId="{2D587026-C289-4CD0-8677-C3AB919A8F5B}"/>
          </ac:grpSpMkLst>
        </pc:grpChg>
        <pc:grpChg chg="add del">
          <ac:chgData name="Jan-Hendrik Peters" userId="b4a1494c-e397-487b-ba71-b18bd44b670c" providerId="ADAL" clId="{B310BEF3-716F-432D-A2D9-DE0D48537B06}" dt="2020-04-15T09:43:41.880" v="401"/>
          <ac:grpSpMkLst>
            <pc:docMk/>
            <pc:sldMk cId="3421063808" sldId="2054"/>
            <ac:grpSpMk id="88" creationId="{BE345B39-8BFC-4FEC-9983-423DDEF37F61}"/>
          </ac:grpSpMkLst>
        </pc:grpChg>
        <pc:grpChg chg="add del">
          <ac:chgData name="Jan-Hendrik Peters" userId="b4a1494c-e397-487b-ba71-b18bd44b670c" providerId="ADAL" clId="{B310BEF3-716F-432D-A2D9-DE0D48537B06}" dt="2020-04-15T09:43:41.880" v="401"/>
          <ac:grpSpMkLst>
            <pc:docMk/>
            <pc:sldMk cId="3421063808" sldId="2054"/>
            <ac:grpSpMk id="91" creationId="{4BDC7913-C45C-47BD-99C7-ABEE11F1D148}"/>
          </ac:grpSpMkLst>
        </pc:grpChg>
        <pc:grpChg chg="add del">
          <ac:chgData name="Jan-Hendrik Peters" userId="b4a1494c-e397-487b-ba71-b18bd44b670c" providerId="ADAL" clId="{B310BEF3-716F-432D-A2D9-DE0D48537B06}" dt="2020-04-15T09:43:41.880" v="401"/>
          <ac:grpSpMkLst>
            <pc:docMk/>
            <pc:sldMk cId="3421063808" sldId="2054"/>
            <ac:grpSpMk id="94" creationId="{6234FB5D-C2AB-4936-B4D5-386378170A89}"/>
          </ac:grpSpMkLst>
        </pc:grpChg>
        <pc:grpChg chg="add del">
          <ac:chgData name="Jan-Hendrik Peters" userId="b4a1494c-e397-487b-ba71-b18bd44b670c" providerId="ADAL" clId="{B310BEF3-716F-432D-A2D9-DE0D48537B06}" dt="2020-04-15T09:43:41.880" v="401"/>
          <ac:grpSpMkLst>
            <pc:docMk/>
            <pc:sldMk cId="3421063808" sldId="2054"/>
            <ac:grpSpMk id="97" creationId="{B4492081-CE49-4AA2-9B54-2DFA207C856E}"/>
          </ac:grpSpMkLst>
        </pc:grpChg>
        <pc:grpChg chg="add del">
          <ac:chgData name="Jan-Hendrik Peters" userId="b4a1494c-e397-487b-ba71-b18bd44b670c" providerId="ADAL" clId="{B310BEF3-716F-432D-A2D9-DE0D48537B06}" dt="2020-04-15T09:43:41.880" v="401"/>
          <ac:grpSpMkLst>
            <pc:docMk/>
            <pc:sldMk cId="3421063808" sldId="2054"/>
            <ac:grpSpMk id="101" creationId="{474E4336-B608-4FAF-9B16-D791B00A3F44}"/>
          </ac:grpSpMkLst>
        </pc:grpChg>
        <pc:grpChg chg="add">
          <ac:chgData name="Jan-Hendrik Peters" userId="b4a1494c-e397-487b-ba71-b18bd44b670c" providerId="ADAL" clId="{B310BEF3-716F-432D-A2D9-DE0D48537B06}" dt="2020-04-15T09:43:56.164" v="402"/>
          <ac:grpSpMkLst>
            <pc:docMk/>
            <pc:sldMk cId="3421063808" sldId="2054"/>
            <ac:grpSpMk id="118" creationId="{55410973-142C-420B-AAC5-13618D45133A}"/>
          </ac:grpSpMkLst>
        </pc:grpChg>
        <pc:grpChg chg="add del">
          <ac:chgData name="Jan-Hendrik Peters" userId="b4a1494c-e397-487b-ba71-b18bd44b670c" providerId="ADAL" clId="{B310BEF3-716F-432D-A2D9-DE0D48537B06}" dt="2020-04-15T09:46:37.984" v="497" actId="165"/>
          <ac:grpSpMkLst>
            <pc:docMk/>
            <pc:sldMk cId="3421063808" sldId="2054"/>
            <ac:grpSpMk id="143" creationId="{FA732831-B6D5-484D-A587-16204F1D0FDC}"/>
          </ac:grpSpMkLst>
        </pc:grpChg>
        <pc:grpChg chg="del mod topLvl">
          <ac:chgData name="Jan-Hendrik Peters" userId="b4a1494c-e397-487b-ba71-b18bd44b670c" providerId="ADAL" clId="{B310BEF3-716F-432D-A2D9-DE0D48537B06}" dt="2020-04-15T09:47:25.629" v="507" actId="478"/>
          <ac:grpSpMkLst>
            <pc:docMk/>
            <pc:sldMk cId="3421063808" sldId="2054"/>
            <ac:grpSpMk id="145" creationId="{B6A0951B-3998-4C45-BDF7-18AB47AA779B}"/>
          </ac:grpSpMkLst>
        </pc:grpChg>
        <pc:grpChg chg="add del">
          <ac:chgData name="Jan-Hendrik Peters" userId="b4a1494c-e397-487b-ba71-b18bd44b670c" providerId="ADAL" clId="{B310BEF3-716F-432D-A2D9-DE0D48537B06}" dt="2020-04-15T09:45:28.464" v="415" actId="478"/>
          <ac:grpSpMkLst>
            <pc:docMk/>
            <pc:sldMk cId="3421063808" sldId="2054"/>
            <ac:grpSpMk id="161" creationId="{315F5F17-A781-494A-85B2-1FDA6D61DF52}"/>
          </ac:grpSpMkLst>
        </pc:grpChg>
        <pc:grpChg chg="add del">
          <ac:chgData name="Jan-Hendrik Peters" userId="b4a1494c-e397-487b-ba71-b18bd44b670c" providerId="ADAL" clId="{B310BEF3-716F-432D-A2D9-DE0D48537B06}" dt="2020-04-15T09:45:20.847" v="409" actId="478"/>
          <ac:grpSpMkLst>
            <pc:docMk/>
            <pc:sldMk cId="3421063808" sldId="2054"/>
            <ac:grpSpMk id="169" creationId="{938B8ECF-92D1-4654-B404-3E7087DD3D77}"/>
          </ac:grpSpMkLst>
        </pc:grpChg>
        <pc:grpChg chg="add">
          <ac:chgData name="Jan-Hendrik Peters" userId="b4a1494c-e397-487b-ba71-b18bd44b670c" providerId="ADAL" clId="{B310BEF3-716F-432D-A2D9-DE0D48537B06}" dt="2020-04-15T09:43:56.164" v="402"/>
          <ac:grpSpMkLst>
            <pc:docMk/>
            <pc:sldMk cId="3421063808" sldId="2054"/>
            <ac:grpSpMk id="173" creationId="{AB221EB0-BBF7-4719-8A8E-E44C1A263662}"/>
          </ac:grpSpMkLst>
        </pc:grpChg>
        <pc:grpChg chg="add">
          <ac:chgData name="Jan-Hendrik Peters" userId="b4a1494c-e397-487b-ba71-b18bd44b670c" providerId="ADAL" clId="{B310BEF3-716F-432D-A2D9-DE0D48537B06}" dt="2020-04-15T09:43:56.164" v="402"/>
          <ac:grpSpMkLst>
            <pc:docMk/>
            <pc:sldMk cId="3421063808" sldId="2054"/>
            <ac:grpSpMk id="191" creationId="{6D8BEAD2-941F-47FD-8251-B4C03ADD01DC}"/>
          </ac:grpSpMkLst>
        </pc:grpChg>
        <pc:grpChg chg="add del">
          <ac:chgData name="Jan-Hendrik Peters" userId="b4a1494c-e397-487b-ba71-b18bd44b670c" providerId="ADAL" clId="{B310BEF3-716F-432D-A2D9-DE0D48537B06}" dt="2020-04-15T09:45:10.728" v="406" actId="478"/>
          <ac:grpSpMkLst>
            <pc:docMk/>
            <pc:sldMk cId="3421063808" sldId="2054"/>
            <ac:grpSpMk id="210" creationId="{933EAFEB-3911-483E-89CC-E85690745C85}"/>
          </ac:grpSpMkLst>
        </pc:grpChg>
        <pc:grpChg chg="add del">
          <ac:chgData name="Jan-Hendrik Peters" userId="b4a1494c-e397-487b-ba71-b18bd44b670c" providerId="ADAL" clId="{B310BEF3-716F-432D-A2D9-DE0D48537B06}" dt="2020-04-15T09:47:17.656" v="505" actId="478"/>
          <ac:grpSpMkLst>
            <pc:docMk/>
            <pc:sldMk cId="3421063808" sldId="2054"/>
            <ac:grpSpMk id="213" creationId="{16715E71-051F-4C20-84DB-87AA844D4E41}"/>
          </ac:grpSpMkLst>
        </pc:grpChg>
        <pc:grpChg chg="add del">
          <ac:chgData name="Jan-Hendrik Peters" userId="b4a1494c-e397-487b-ba71-b18bd44b670c" providerId="ADAL" clId="{B310BEF3-716F-432D-A2D9-DE0D48537B06}" dt="2020-04-15T09:45:10.728" v="406" actId="478"/>
          <ac:grpSpMkLst>
            <pc:docMk/>
            <pc:sldMk cId="3421063808" sldId="2054"/>
            <ac:grpSpMk id="216" creationId="{9CB32BF9-7F2F-4E09-B121-0FC82BAAC50F}"/>
          </ac:grpSpMkLst>
        </pc:grpChg>
        <pc:grpChg chg="add del">
          <ac:chgData name="Jan-Hendrik Peters" userId="b4a1494c-e397-487b-ba71-b18bd44b670c" providerId="ADAL" clId="{B310BEF3-716F-432D-A2D9-DE0D48537B06}" dt="2020-04-15T09:45:10.728" v="406" actId="478"/>
          <ac:grpSpMkLst>
            <pc:docMk/>
            <pc:sldMk cId="3421063808" sldId="2054"/>
            <ac:grpSpMk id="219" creationId="{B7F9DEB3-A5A5-4093-AAFF-E21C17E0D1F4}"/>
          </ac:grpSpMkLst>
        </pc:grpChg>
        <pc:grpChg chg="add del">
          <ac:chgData name="Jan-Hendrik Peters" userId="b4a1494c-e397-487b-ba71-b18bd44b670c" providerId="ADAL" clId="{B310BEF3-716F-432D-A2D9-DE0D48537B06}" dt="2020-04-15T09:45:10.728" v="406" actId="478"/>
          <ac:grpSpMkLst>
            <pc:docMk/>
            <pc:sldMk cId="3421063808" sldId="2054"/>
            <ac:grpSpMk id="222" creationId="{21FAB41F-147F-409E-99F1-7F1D85A38268}"/>
          </ac:grpSpMkLst>
        </pc:grpChg>
        <pc:grpChg chg="add del">
          <ac:chgData name="Jan-Hendrik Peters" userId="b4a1494c-e397-487b-ba71-b18bd44b670c" providerId="ADAL" clId="{B310BEF3-716F-432D-A2D9-DE0D48537B06}" dt="2020-04-15T09:45:27.127" v="414" actId="478"/>
          <ac:grpSpMkLst>
            <pc:docMk/>
            <pc:sldMk cId="3421063808" sldId="2054"/>
            <ac:grpSpMk id="225" creationId="{B6AE587D-0D10-41DE-AAA7-84F489B49959}"/>
          </ac:grpSpMkLst>
        </pc:grpChg>
        <pc:grpChg chg="del mod">
          <ac:chgData name="Jan-Hendrik Peters" userId="b4a1494c-e397-487b-ba71-b18bd44b670c" providerId="ADAL" clId="{B310BEF3-716F-432D-A2D9-DE0D48537B06}" dt="2020-04-15T09:57:04.581" v="694" actId="165"/>
          <ac:grpSpMkLst>
            <pc:docMk/>
            <pc:sldMk cId="3421063808" sldId="2054"/>
            <ac:grpSpMk id="247" creationId="{B8274FE7-A239-4EB2-A434-B694E847A5E6}"/>
          </ac:grpSpMkLst>
        </pc:grpChg>
        <pc:graphicFrameChg chg="add del mod">
          <ac:chgData name="Jan-Hendrik Peters" userId="b4a1494c-e397-487b-ba71-b18bd44b670c" providerId="ADAL" clId="{B310BEF3-716F-432D-A2D9-DE0D48537B06}" dt="2020-04-15T09:56:21.641" v="683" actId="18245"/>
          <ac:graphicFrameMkLst>
            <pc:docMk/>
            <pc:sldMk cId="3421063808" sldId="2054"/>
            <ac:graphicFrameMk id="230" creationId="{CE0323E9-B58E-4F57-A0CF-7F63CA4D81E3}"/>
          </ac:graphicFrameMkLst>
        </pc:graphicFrameChg>
        <pc:picChg chg="add del">
          <ac:chgData name="Jan-Hendrik Peters" userId="b4a1494c-e397-487b-ba71-b18bd44b670c" providerId="ADAL" clId="{B310BEF3-716F-432D-A2D9-DE0D48537B06}" dt="2020-04-15T09:43:41.880" v="401"/>
          <ac:picMkLst>
            <pc:docMk/>
            <pc:sldMk cId="3421063808" sldId="2054"/>
            <ac:picMk id="42" creationId="{A3FD7733-37A9-42D7-82E5-AC606B161AD2}"/>
          </ac:picMkLst>
        </pc:picChg>
        <pc:picChg chg="add del mod">
          <ac:chgData name="Jan-Hendrik Peters" userId="b4a1494c-e397-487b-ba71-b18bd44b670c" providerId="ADAL" clId="{B310BEF3-716F-432D-A2D9-DE0D48537B06}" dt="2020-04-15T09:43:41.472" v="398"/>
          <ac:picMkLst>
            <pc:docMk/>
            <pc:sldMk cId="3421063808" sldId="2054"/>
            <ac:picMk id="105" creationId="{D65416D4-D856-49B7-9088-EF57D7C7B943}"/>
          </ac:picMkLst>
        </pc:picChg>
        <pc:picChg chg="add del mod">
          <ac:chgData name="Jan-Hendrik Peters" userId="b4a1494c-e397-487b-ba71-b18bd44b670c" providerId="ADAL" clId="{B310BEF3-716F-432D-A2D9-DE0D48537B06}" dt="2020-04-15T09:43:41.056" v="395"/>
          <ac:picMkLst>
            <pc:docMk/>
            <pc:sldMk cId="3421063808" sldId="2054"/>
            <ac:picMk id="107" creationId="{FE0BB58D-2DB8-46AB-B6FF-01DB01302FA8}"/>
          </ac:picMkLst>
        </pc:picChg>
        <pc:picChg chg="add del">
          <ac:chgData name="Jan-Hendrik Peters" userId="b4a1494c-e397-487b-ba71-b18bd44b670c" providerId="ADAL" clId="{B310BEF3-716F-432D-A2D9-DE0D48537B06}" dt="2020-04-15T09:45:19.927" v="408" actId="478"/>
          <ac:picMkLst>
            <pc:docMk/>
            <pc:sldMk cId="3421063808" sldId="2054"/>
            <ac:picMk id="167" creationId="{1F25FCAC-110B-44FF-8126-4D8704403DE4}"/>
          </ac:picMkLst>
        </pc:picChg>
        <pc:picChg chg="add del mod">
          <ac:chgData name="Jan-Hendrik Peters" userId="b4a1494c-e397-487b-ba71-b18bd44b670c" providerId="ADAL" clId="{B310BEF3-716F-432D-A2D9-DE0D48537B06}" dt="2020-04-15T09:47:25.629" v="507" actId="478"/>
          <ac:picMkLst>
            <pc:docMk/>
            <pc:sldMk cId="3421063808" sldId="2054"/>
            <ac:picMk id="229" creationId="{76573CC3-0887-4659-B3B9-25D164AF0C42}"/>
          </ac:picMkLst>
        </pc:picChg>
        <pc:picChg chg="add mod">
          <ac:chgData name="Jan-Hendrik Peters" userId="b4a1494c-e397-487b-ba71-b18bd44b670c" providerId="ADAL" clId="{B310BEF3-716F-432D-A2D9-DE0D48537B06}" dt="2020-04-15T09:50:04.534" v="548" actId="1076"/>
          <ac:picMkLst>
            <pc:docMk/>
            <pc:sldMk cId="3421063808" sldId="2054"/>
            <ac:picMk id="232" creationId="{A8A535C4-766A-4A51-A485-E82FA2780A8B}"/>
          </ac:picMkLst>
        </pc:picChg>
        <pc:picChg chg="add del mod">
          <ac:chgData name="Jan-Hendrik Peters" userId="b4a1494c-e397-487b-ba71-b18bd44b670c" providerId="ADAL" clId="{B310BEF3-716F-432D-A2D9-DE0D48537B06}" dt="2020-04-15T09:57:02.166" v="693" actId="478"/>
          <ac:picMkLst>
            <pc:docMk/>
            <pc:sldMk cId="3421063808" sldId="2054"/>
            <ac:picMk id="234" creationId="{309941AB-7B15-46BB-86E2-52A5E9EA696C}"/>
          </ac:picMkLst>
        </pc:picChg>
        <pc:picChg chg="add del mod">
          <ac:chgData name="Jan-Hendrik Peters" userId="b4a1494c-e397-487b-ba71-b18bd44b670c" providerId="ADAL" clId="{B310BEF3-716F-432D-A2D9-DE0D48537B06}" dt="2020-04-15T09:57:02.166" v="693" actId="478"/>
          <ac:picMkLst>
            <pc:docMk/>
            <pc:sldMk cId="3421063808" sldId="2054"/>
            <ac:picMk id="236" creationId="{9E15A561-701C-4799-840A-F9FE36965E8A}"/>
          </ac:picMkLst>
        </pc:picChg>
        <pc:picChg chg="add del mod">
          <ac:chgData name="Jan-Hendrik Peters" userId="b4a1494c-e397-487b-ba71-b18bd44b670c" providerId="ADAL" clId="{B310BEF3-716F-432D-A2D9-DE0D48537B06}" dt="2020-04-15T09:57:02.166" v="693" actId="478"/>
          <ac:picMkLst>
            <pc:docMk/>
            <pc:sldMk cId="3421063808" sldId="2054"/>
            <ac:picMk id="237" creationId="{E088B984-5A34-4CCF-B8F5-F58FE702A322}"/>
          </ac:picMkLst>
        </pc:picChg>
        <pc:picChg chg="add del mod">
          <ac:chgData name="Jan-Hendrik Peters" userId="b4a1494c-e397-487b-ba71-b18bd44b670c" providerId="ADAL" clId="{B310BEF3-716F-432D-A2D9-DE0D48537B06}" dt="2020-04-15T09:57:02.166" v="693" actId="478"/>
          <ac:picMkLst>
            <pc:docMk/>
            <pc:sldMk cId="3421063808" sldId="2054"/>
            <ac:picMk id="239" creationId="{9EFD4687-38B6-44A1-B36D-57F904A66E38}"/>
          </ac:picMkLst>
        </pc:picChg>
        <pc:picChg chg="add del mod">
          <ac:chgData name="Jan-Hendrik Peters" userId="b4a1494c-e397-487b-ba71-b18bd44b670c" providerId="ADAL" clId="{B310BEF3-716F-432D-A2D9-DE0D48537B06}" dt="2020-04-15T09:57:02.166" v="693" actId="478"/>
          <ac:picMkLst>
            <pc:docMk/>
            <pc:sldMk cId="3421063808" sldId="2054"/>
            <ac:picMk id="240" creationId="{48359466-4154-4A73-8FC0-88F2A7773A0F}"/>
          </ac:picMkLst>
        </pc:picChg>
        <pc:picChg chg="add del mod">
          <ac:chgData name="Jan-Hendrik Peters" userId="b4a1494c-e397-487b-ba71-b18bd44b670c" providerId="ADAL" clId="{B310BEF3-716F-432D-A2D9-DE0D48537B06}" dt="2020-04-15T09:57:02.166" v="693" actId="478"/>
          <ac:picMkLst>
            <pc:docMk/>
            <pc:sldMk cId="3421063808" sldId="2054"/>
            <ac:picMk id="241" creationId="{F352BD65-79EE-4450-8D60-D71EC371598C}"/>
          </ac:picMkLst>
        </pc:picChg>
        <pc:picChg chg="add del mod">
          <ac:chgData name="Jan-Hendrik Peters" userId="b4a1494c-e397-487b-ba71-b18bd44b670c" providerId="ADAL" clId="{B310BEF3-716F-432D-A2D9-DE0D48537B06}" dt="2020-04-15T09:57:02.166" v="693" actId="478"/>
          <ac:picMkLst>
            <pc:docMk/>
            <pc:sldMk cId="3421063808" sldId="2054"/>
            <ac:picMk id="243" creationId="{B9799780-2569-40FE-A46F-909C7D6D00DE}"/>
          </ac:picMkLst>
        </pc:picChg>
        <pc:picChg chg="add del mod">
          <ac:chgData name="Jan-Hendrik Peters" userId="b4a1494c-e397-487b-ba71-b18bd44b670c" providerId="ADAL" clId="{B310BEF3-716F-432D-A2D9-DE0D48537B06}" dt="2020-04-15T09:57:02.166" v="693" actId="478"/>
          <ac:picMkLst>
            <pc:docMk/>
            <pc:sldMk cId="3421063808" sldId="2054"/>
            <ac:picMk id="245" creationId="{329388DA-D15B-454C-B74D-2276BC18E025}"/>
          </ac:picMkLst>
        </pc:picChg>
        <pc:cxnChg chg="add del">
          <ac:chgData name="Jan-Hendrik Peters" userId="b4a1494c-e397-487b-ba71-b18bd44b670c" providerId="ADAL" clId="{B310BEF3-716F-432D-A2D9-DE0D48537B06}" dt="2020-04-15T09:43:41.880" v="401"/>
          <ac:cxnSpMkLst>
            <pc:docMk/>
            <pc:sldMk cId="3421063808" sldId="2054"/>
            <ac:cxnSpMk id="14" creationId="{9775C22C-E6C1-40AB-BBAC-AD4207B960D0}"/>
          </ac:cxnSpMkLst>
        </pc:cxnChg>
        <pc:cxnChg chg="add del">
          <ac:chgData name="Jan-Hendrik Peters" userId="b4a1494c-e397-487b-ba71-b18bd44b670c" providerId="ADAL" clId="{B310BEF3-716F-432D-A2D9-DE0D48537B06}" dt="2020-04-15T09:43:41.880" v="401"/>
          <ac:cxnSpMkLst>
            <pc:docMk/>
            <pc:sldMk cId="3421063808" sldId="2054"/>
            <ac:cxnSpMk id="15" creationId="{C980F9B9-FA87-4186-A000-7BC1C871DEA0}"/>
          </ac:cxnSpMkLst>
        </pc:cxnChg>
        <pc:cxnChg chg="add del">
          <ac:chgData name="Jan-Hendrik Peters" userId="b4a1494c-e397-487b-ba71-b18bd44b670c" providerId="ADAL" clId="{B310BEF3-716F-432D-A2D9-DE0D48537B06}" dt="2020-04-15T09:43:41.880" v="401"/>
          <ac:cxnSpMkLst>
            <pc:docMk/>
            <pc:sldMk cId="3421063808" sldId="2054"/>
            <ac:cxnSpMk id="16" creationId="{79451977-08FF-4239-803E-06F68551455D}"/>
          </ac:cxnSpMkLst>
        </pc:cxnChg>
        <pc:cxnChg chg="add del">
          <ac:chgData name="Jan-Hendrik Peters" userId="b4a1494c-e397-487b-ba71-b18bd44b670c" providerId="ADAL" clId="{B310BEF3-716F-432D-A2D9-DE0D48537B06}" dt="2020-04-15T09:43:41.880" v="401"/>
          <ac:cxnSpMkLst>
            <pc:docMk/>
            <pc:sldMk cId="3421063808" sldId="2054"/>
            <ac:cxnSpMk id="17" creationId="{C5E63D59-E7E7-4B10-9619-721B5DE468AA}"/>
          </ac:cxnSpMkLst>
        </pc:cxnChg>
        <pc:cxnChg chg="add del">
          <ac:chgData name="Jan-Hendrik Peters" userId="b4a1494c-e397-487b-ba71-b18bd44b670c" providerId="ADAL" clId="{B310BEF3-716F-432D-A2D9-DE0D48537B06}" dt="2020-04-15T09:43:41.880" v="401"/>
          <ac:cxnSpMkLst>
            <pc:docMk/>
            <pc:sldMk cId="3421063808" sldId="2054"/>
            <ac:cxnSpMk id="35" creationId="{5E7C1A5F-CAF6-4A7B-A5EE-6408E3A4D8AA}"/>
          </ac:cxnSpMkLst>
        </pc:cxnChg>
        <pc:cxnChg chg="add del">
          <ac:chgData name="Jan-Hendrik Peters" userId="b4a1494c-e397-487b-ba71-b18bd44b670c" providerId="ADAL" clId="{B310BEF3-716F-432D-A2D9-DE0D48537B06}" dt="2020-04-15T09:43:41.880" v="401"/>
          <ac:cxnSpMkLst>
            <pc:docMk/>
            <pc:sldMk cId="3421063808" sldId="2054"/>
            <ac:cxnSpMk id="40" creationId="{3B0F9E9B-4B82-4A70-B301-4D1DCBBFB3EC}"/>
          </ac:cxnSpMkLst>
        </pc:cxnChg>
        <pc:cxnChg chg="add del">
          <ac:chgData name="Jan-Hendrik Peters" userId="b4a1494c-e397-487b-ba71-b18bd44b670c" providerId="ADAL" clId="{B310BEF3-716F-432D-A2D9-DE0D48537B06}" dt="2020-04-15T09:47:25.629" v="507" actId="478"/>
          <ac:cxnSpMkLst>
            <pc:docMk/>
            <pc:sldMk cId="3421063808" sldId="2054"/>
            <ac:cxnSpMk id="139" creationId="{3F51923B-438B-45DE-A0D3-E97D6E2560BC}"/>
          </ac:cxnSpMkLst>
        </pc:cxnChg>
        <pc:cxnChg chg="add del">
          <ac:chgData name="Jan-Hendrik Peters" userId="b4a1494c-e397-487b-ba71-b18bd44b670c" providerId="ADAL" clId="{B310BEF3-716F-432D-A2D9-DE0D48537B06}" dt="2020-04-15T09:45:57.415" v="492" actId="478"/>
          <ac:cxnSpMkLst>
            <pc:docMk/>
            <pc:sldMk cId="3421063808" sldId="2054"/>
            <ac:cxnSpMk id="140" creationId="{FF118CC9-0109-4C32-983D-323307F7CC72}"/>
          </ac:cxnSpMkLst>
        </pc:cxnChg>
        <pc:cxnChg chg="add del">
          <ac:chgData name="Jan-Hendrik Peters" userId="b4a1494c-e397-487b-ba71-b18bd44b670c" providerId="ADAL" clId="{B310BEF3-716F-432D-A2D9-DE0D48537B06}" dt="2020-04-15T09:47:29.603" v="512" actId="478"/>
          <ac:cxnSpMkLst>
            <pc:docMk/>
            <pc:sldMk cId="3421063808" sldId="2054"/>
            <ac:cxnSpMk id="141" creationId="{5AAA1168-42E1-4C78-B16C-967EB7A32C01}"/>
          </ac:cxnSpMkLst>
        </pc:cxnChg>
        <pc:cxnChg chg="add del">
          <ac:chgData name="Jan-Hendrik Peters" userId="b4a1494c-e397-487b-ba71-b18bd44b670c" providerId="ADAL" clId="{B310BEF3-716F-432D-A2D9-DE0D48537B06}" dt="2020-04-15T09:47:25.629" v="507" actId="478"/>
          <ac:cxnSpMkLst>
            <pc:docMk/>
            <pc:sldMk cId="3421063808" sldId="2054"/>
            <ac:cxnSpMk id="142" creationId="{26D7C253-AB15-4F7C-8AA8-BF0AC60A7CB0}"/>
          </ac:cxnSpMkLst>
        </pc:cxnChg>
        <pc:cxnChg chg="add del">
          <ac:chgData name="Jan-Hendrik Peters" userId="b4a1494c-e397-487b-ba71-b18bd44b670c" providerId="ADAL" clId="{B310BEF3-716F-432D-A2D9-DE0D48537B06}" dt="2020-04-15T09:45:25.400" v="413" actId="478"/>
          <ac:cxnSpMkLst>
            <pc:docMk/>
            <pc:sldMk cId="3421063808" sldId="2054"/>
            <ac:cxnSpMk id="160" creationId="{C69605F3-98A9-4467-9120-576BBA389DF3}"/>
          </ac:cxnSpMkLst>
        </pc:cxnChg>
        <pc:cxnChg chg="add del mod">
          <ac:chgData name="Jan-Hendrik Peters" userId="b4a1494c-e397-487b-ba71-b18bd44b670c" providerId="ADAL" clId="{B310BEF3-716F-432D-A2D9-DE0D48537B06}" dt="2020-04-15T09:47:18.521" v="506" actId="478"/>
          <ac:cxnSpMkLst>
            <pc:docMk/>
            <pc:sldMk cId="3421063808" sldId="2054"/>
            <ac:cxnSpMk id="165" creationId="{31C77CD8-AC95-4696-A186-9BCFE0863FDE}"/>
          </ac:cxnSpMkLst>
        </pc:cxnChg>
      </pc:sldChg>
      <pc:sldChg chg="addSp delSp modSp add modNotesTx">
        <pc:chgData name="Jan-Hendrik Peters" userId="b4a1494c-e397-487b-ba71-b18bd44b670c" providerId="ADAL" clId="{B310BEF3-716F-432D-A2D9-DE0D48537B06}" dt="2020-04-30T13:00:00.127" v="7564" actId="20577"/>
        <pc:sldMkLst>
          <pc:docMk/>
          <pc:sldMk cId="1534034321" sldId="2055"/>
        </pc:sldMkLst>
        <pc:spChg chg="mod">
          <ac:chgData name="Jan-Hendrik Peters" userId="b4a1494c-e397-487b-ba71-b18bd44b670c" providerId="ADAL" clId="{B310BEF3-716F-432D-A2D9-DE0D48537B06}" dt="2020-04-15T10:03:24.324" v="825" actId="20577"/>
          <ac:spMkLst>
            <pc:docMk/>
            <pc:sldMk cId="1534034321" sldId="2055"/>
            <ac:spMk id="2" creationId="{35D22CB0-2093-451F-8671-01C0C8ED08E5}"/>
          </ac:spMkLst>
        </pc:spChg>
        <pc:spChg chg="mod topLvl">
          <ac:chgData name="Jan-Hendrik Peters" userId="b4a1494c-e397-487b-ba71-b18bd44b670c" providerId="ADAL" clId="{B310BEF3-716F-432D-A2D9-DE0D48537B06}" dt="2020-04-15T09:56:36.505" v="690" actId="20577"/>
          <ac:spMkLst>
            <pc:docMk/>
            <pc:sldMk cId="1534034321" sldId="2055"/>
            <ac:spMk id="248" creationId="{1664D98E-2B0D-4D79-BF65-46663D13F83A}"/>
          </ac:spMkLst>
        </pc:spChg>
        <pc:spChg chg="mod topLvl">
          <ac:chgData name="Jan-Hendrik Peters" userId="b4a1494c-e397-487b-ba71-b18bd44b670c" providerId="ADAL" clId="{B310BEF3-716F-432D-A2D9-DE0D48537B06}" dt="2020-04-15T09:56:36.501" v="689" actId="165"/>
          <ac:spMkLst>
            <pc:docMk/>
            <pc:sldMk cId="1534034321" sldId="2055"/>
            <ac:spMk id="249" creationId="{B388DA6F-D459-40A0-AD7F-BE07797C5332}"/>
          </ac:spMkLst>
        </pc:spChg>
        <pc:spChg chg="add del mod topLvl">
          <ac:chgData name="Jan-Hendrik Peters" userId="b4a1494c-e397-487b-ba71-b18bd44b670c" providerId="ADAL" clId="{B310BEF3-716F-432D-A2D9-DE0D48537B06}" dt="2020-04-15T09:56:54.118" v="692" actId="478"/>
          <ac:spMkLst>
            <pc:docMk/>
            <pc:sldMk cId="1534034321" sldId="2055"/>
            <ac:spMk id="250" creationId="{8BFD6590-AA32-4205-932F-FA2DC1A1047D}"/>
          </ac:spMkLst>
        </pc:spChg>
        <pc:spChg chg="add del mod topLvl">
          <ac:chgData name="Jan-Hendrik Peters" userId="b4a1494c-e397-487b-ba71-b18bd44b670c" providerId="ADAL" clId="{B310BEF3-716F-432D-A2D9-DE0D48537B06}" dt="2020-04-15T09:57:16.717" v="697" actId="478"/>
          <ac:spMkLst>
            <pc:docMk/>
            <pc:sldMk cId="1534034321" sldId="2055"/>
            <ac:spMk id="251" creationId="{25F1D34F-2D51-4F1D-AD04-F03AC97D3758}"/>
          </ac:spMkLst>
        </pc:spChg>
        <pc:spChg chg="add del mod topLvl">
          <ac:chgData name="Jan-Hendrik Peters" userId="b4a1494c-e397-487b-ba71-b18bd44b670c" providerId="ADAL" clId="{B310BEF3-716F-432D-A2D9-DE0D48537B06}" dt="2020-04-15T09:57:16.717" v="697" actId="478"/>
          <ac:spMkLst>
            <pc:docMk/>
            <pc:sldMk cId="1534034321" sldId="2055"/>
            <ac:spMk id="252" creationId="{39ECECF8-39AD-436B-8600-F703659F93CA}"/>
          </ac:spMkLst>
        </pc:spChg>
        <pc:spChg chg="add del mod topLvl">
          <ac:chgData name="Jan-Hendrik Peters" userId="b4a1494c-e397-487b-ba71-b18bd44b670c" providerId="ADAL" clId="{B310BEF3-716F-432D-A2D9-DE0D48537B06}" dt="2020-04-15T09:57:16.717" v="697" actId="478"/>
          <ac:spMkLst>
            <pc:docMk/>
            <pc:sldMk cId="1534034321" sldId="2055"/>
            <ac:spMk id="253" creationId="{B904D882-291A-42F4-BEC4-E525157D3611}"/>
          </ac:spMkLst>
        </pc:spChg>
        <pc:grpChg chg="del">
          <ac:chgData name="Jan-Hendrik Peters" userId="b4a1494c-e397-487b-ba71-b18bd44b670c" providerId="ADAL" clId="{B310BEF3-716F-432D-A2D9-DE0D48537B06}" dt="2020-04-15T09:56:36.501" v="689" actId="165"/>
          <ac:grpSpMkLst>
            <pc:docMk/>
            <pc:sldMk cId="1534034321" sldId="2055"/>
            <ac:grpSpMk id="247" creationId="{B8274FE7-A239-4EB2-A434-B694E847A5E6}"/>
          </ac:grpSpMkLst>
        </pc:grpChg>
        <pc:picChg chg="add del">
          <ac:chgData name="Jan-Hendrik Peters" userId="b4a1494c-e397-487b-ba71-b18bd44b670c" providerId="ADAL" clId="{B310BEF3-716F-432D-A2D9-DE0D48537B06}" dt="2020-04-15T09:56:54.118" v="692" actId="478"/>
          <ac:picMkLst>
            <pc:docMk/>
            <pc:sldMk cId="1534034321" sldId="2055"/>
            <ac:picMk id="234" creationId="{309941AB-7B15-46BB-86E2-52A5E9EA696C}"/>
          </ac:picMkLst>
        </pc:picChg>
        <pc:picChg chg="add del">
          <ac:chgData name="Jan-Hendrik Peters" userId="b4a1494c-e397-487b-ba71-b18bd44b670c" providerId="ADAL" clId="{B310BEF3-716F-432D-A2D9-DE0D48537B06}" dt="2020-04-15T09:56:54.118" v="692" actId="478"/>
          <ac:picMkLst>
            <pc:docMk/>
            <pc:sldMk cId="1534034321" sldId="2055"/>
            <ac:picMk id="236" creationId="{9E15A561-701C-4799-840A-F9FE36965E8A}"/>
          </ac:picMkLst>
        </pc:picChg>
        <pc:picChg chg="add del">
          <ac:chgData name="Jan-Hendrik Peters" userId="b4a1494c-e397-487b-ba71-b18bd44b670c" providerId="ADAL" clId="{B310BEF3-716F-432D-A2D9-DE0D48537B06}" dt="2020-04-15T09:57:16.717" v="697" actId="478"/>
          <ac:picMkLst>
            <pc:docMk/>
            <pc:sldMk cId="1534034321" sldId="2055"/>
            <ac:picMk id="237" creationId="{E088B984-5A34-4CCF-B8F5-F58FE702A322}"/>
          </ac:picMkLst>
        </pc:picChg>
        <pc:picChg chg="add del">
          <ac:chgData name="Jan-Hendrik Peters" userId="b4a1494c-e397-487b-ba71-b18bd44b670c" providerId="ADAL" clId="{B310BEF3-716F-432D-A2D9-DE0D48537B06}" dt="2020-04-15T09:57:16.717" v="697" actId="478"/>
          <ac:picMkLst>
            <pc:docMk/>
            <pc:sldMk cId="1534034321" sldId="2055"/>
            <ac:picMk id="239" creationId="{9EFD4687-38B6-44A1-B36D-57F904A66E38}"/>
          </ac:picMkLst>
        </pc:picChg>
        <pc:picChg chg="add del">
          <ac:chgData name="Jan-Hendrik Peters" userId="b4a1494c-e397-487b-ba71-b18bd44b670c" providerId="ADAL" clId="{B310BEF3-716F-432D-A2D9-DE0D48537B06}" dt="2020-04-15T09:57:16.717" v="697" actId="478"/>
          <ac:picMkLst>
            <pc:docMk/>
            <pc:sldMk cId="1534034321" sldId="2055"/>
            <ac:picMk id="240" creationId="{48359466-4154-4A73-8FC0-88F2A7773A0F}"/>
          </ac:picMkLst>
        </pc:picChg>
        <pc:picChg chg="add del">
          <ac:chgData name="Jan-Hendrik Peters" userId="b4a1494c-e397-487b-ba71-b18bd44b670c" providerId="ADAL" clId="{B310BEF3-716F-432D-A2D9-DE0D48537B06}" dt="2020-04-15T09:57:16.717" v="697" actId="478"/>
          <ac:picMkLst>
            <pc:docMk/>
            <pc:sldMk cId="1534034321" sldId="2055"/>
            <ac:picMk id="241" creationId="{F352BD65-79EE-4450-8D60-D71EC371598C}"/>
          </ac:picMkLst>
        </pc:picChg>
        <pc:picChg chg="add del">
          <ac:chgData name="Jan-Hendrik Peters" userId="b4a1494c-e397-487b-ba71-b18bd44b670c" providerId="ADAL" clId="{B310BEF3-716F-432D-A2D9-DE0D48537B06}" dt="2020-04-15T09:57:16.717" v="697" actId="478"/>
          <ac:picMkLst>
            <pc:docMk/>
            <pc:sldMk cId="1534034321" sldId="2055"/>
            <ac:picMk id="243" creationId="{B9799780-2569-40FE-A46F-909C7D6D00DE}"/>
          </ac:picMkLst>
        </pc:picChg>
        <pc:picChg chg="add del">
          <ac:chgData name="Jan-Hendrik Peters" userId="b4a1494c-e397-487b-ba71-b18bd44b670c" providerId="ADAL" clId="{B310BEF3-716F-432D-A2D9-DE0D48537B06}" dt="2020-04-15T09:57:16.717" v="697" actId="478"/>
          <ac:picMkLst>
            <pc:docMk/>
            <pc:sldMk cId="1534034321" sldId="2055"/>
            <ac:picMk id="245" creationId="{329388DA-D15B-454C-B74D-2276BC18E025}"/>
          </ac:picMkLst>
        </pc:picChg>
      </pc:sldChg>
      <pc:sldChg chg="add del">
        <pc:chgData name="Jan-Hendrik Peters" userId="b4a1494c-e397-487b-ba71-b18bd44b670c" providerId="ADAL" clId="{B310BEF3-716F-432D-A2D9-DE0D48537B06}" dt="2020-04-15T09:55:59.407" v="681"/>
        <pc:sldMkLst>
          <pc:docMk/>
          <pc:sldMk cId="2104548793" sldId="2055"/>
        </pc:sldMkLst>
      </pc:sldChg>
      <pc:sldChg chg="add del">
        <pc:chgData name="Jan-Hendrik Peters" userId="b4a1494c-e397-487b-ba71-b18bd44b670c" providerId="ADAL" clId="{B310BEF3-716F-432D-A2D9-DE0D48537B06}" dt="2020-04-15T09:55:55.160" v="678"/>
        <pc:sldMkLst>
          <pc:docMk/>
          <pc:sldMk cId="732384769" sldId="2056"/>
        </pc:sldMkLst>
      </pc:sldChg>
      <pc:sldChg chg="delSp modSp add modNotesTx">
        <pc:chgData name="Jan-Hendrik Peters" userId="b4a1494c-e397-487b-ba71-b18bd44b670c" providerId="ADAL" clId="{B310BEF3-716F-432D-A2D9-DE0D48537B06}" dt="2020-04-30T13:00:11.486" v="7567" actId="20577"/>
        <pc:sldMkLst>
          <pc:docMk/>
          <pc:sldMk cId="2143114499" sldId="2056"/>
        </pc:sldMkLst>
        <pc:spChg chg="mod">
          <ac:chgData name="Jan-Hendrik Peters" userId="b4a1494c-e397-487b-ba71-b18bd44b670c" providerId="ADAL" clId="{B310BEF3-716F-432D-A2D9-DE0D48537B06}" dt="2020-04-15T10:03:29.676" v="833" actId="20577"/>
          <ac:spMkLst>
            <pc:docMk/>
            <pc:sldMk cId="2143114499" sldId="2056"/>
            <ac:spMk id="2" creationId="{35D22CB0-2093-451F-8671-01C0C8ED08E5}"/>
          </ac:spMkLst>
        </pc:spChg>
        <pc:spChg chg="mod topLvl">
          <ac:chgData name="Jan-Hendrik Peters" userId="b4a1494c-e397-487b-ba71-b18bd44b670c" providerId="ADAL" clId="{B310BEF3-716F-432D-A2D9-DE0D48537B06}" dt="2020-04-15T09:57:23.049" v="699" actId="20577"/>
          <ac:spMkLst>
            <pc:docMk/>
            <pc:sldMk cId="2143114499" sldId="2056"/>
            <ac:spMk id="248" creationId="{1664D98E-2B0D-4D79-BF65-46663D13F83A}"/>
          </ac:spMkLst>
        </pc:spChg>
        <pc:spChg chg="mod topLvl">
          <ac:chgData name="Jan-Hendrik Peters" userId="b4a1494c-e397-487b-ba71-b18bd44b670c" providerId="ADAL" clId="{B310BEF3-716F-432D-A2D9-DE0D48537B06}" dt="2020-04-15T09:57:23.045" v="698" actId="165"/>
          <ac:spMkLst>
            <pc:docMk/>
            <pc:sldMk cId="2143114499" sldId="2056"/>
            <ac:spMk id="249" creationId="{B388DA6F-D459-40A0-AD7F-BE07797C5332}"/>
          </ac:spMkLst>
        </pc:spChg>
        <pc:spChg chg="mod topLvl">
          <ac:chgData name="Jan-Hendrik Peters" userId="b4a1494c-e397-487b-ba71-b18bd44b670c" providerId="ADAL" clId="{B310BEF3-716F-432D-A2D9-DE0D48537B06}" dt="2020-04-15T09:57:23.045" v="698" actId="165"/>
          <ac:spMkLst>
            <pc:docMk/>
            <pc:sldMk cId="2143114499" sldId="2056"/>
            <ac:spMk id="250" creationId="{8BFD6590-AA32-4205-932F-FA2DC1A1047D}"/>
          </ac:spMkLst>
        </pc:spChg>
        <pc:spChg chg="mod topLvl">
          <ac:chgData name="Jan-Hendrik Peters" userId="b4a1494c-e397-487b-ba71-b18bd44b670c" providerId="ADAL" clId="{B310BEF3-716F-432D-A2D9-DE0D48537B06}" dt="2020-04-15T09:57:23.045" v="698" actId="165"/>
          <ac:spMkLst>
            <pc:docMk/>
            <pc:sldMk cId="2143114499" sldId="2056"/>
            <ac:spMk id="251" creationId="{25F1D34F-2D51-4F1D-AD04-F03AC97D3758}"/>
          </ac:spMkLst>
        </pc:spChg>
        <pc:spChg chg="del mod topLvl">
          <ac:chgData name="Jan-Hendrik Peters" userId="b4a1494c-e397-487b-ba71-b18bd44b670c" providerId="ADAL" clId="{B310BEF3-716F-432D-A2D9-DE0D48537B06}" dt="2020-04-15T09:57:25.613" v="700" actId="478"/>
          <ac:spMkLst>
            <pc:docMk/>
            <pc:sldMk cId="2143114499" sldId="2056"/>
            <ac:spMk id="252" creationId="{39ECECF8-39AD-436B-8600-F703659F93CA}"/>
          </ac:spMkLst>
        </pc:spChg>
        <pc:spChg chg="del mod topLvl">
          <ac:chgData name="Jan-Hendrik Peters" userId="b4a1494c-e397-487b-ba71-b18bd44b670c" providerId="ADAL" clId="{B310BEF3-716F-432D-A2D9-DE0D48537B06}" dt="2020-04-15T09:57:25.613" v="700" actId="478"/>
          <ac:spMkLst>
            <pc:docMk/>
            <pc:sldMk cId="2143114499" sldId="2056"/>
            <ac:spMk id="253" creationId="{B904D882-291A-42F4-BEC4-E525157D3611}"/>
          </ac:spMkLst>
        </pc:spChg>
        <pc:grpChg chg="del">
          <ac:chgData name="Jan-Hendrik Peters" userId="b4a1494c-e397-487b-ba71-b18bd44b670c" providerId="ADAL" clId="{B310BEF3-716F-432D-A2D9-DE0D48537B06}" dt="2020-04-15T09:57:23.045" v="698" actId="165"/>
          <ac:grpSpMkLst>
            <pc:docMk/>
            <pc:sldMk cId="2143114499" sldId="2056"/>
            <ac:grpSpMk id="247" creationId="{B8274FE7-A239-4EB2-A434-B694E847A5E6}"/>
          </ac:grpSpMkLst>
        </pc:grpChg>
        <pc:picChg chg="del">
          <ac:chgData name="Jan-Hendrik Peters" userId="b4a1494c-e397-487b-ba71-b18bd44b670c" providerId="ADAL" clId="{B310BEF3-716F-432D-A2D9-DE0D48537B06}" dt="2020-04-15T09:57:25.613" v="700" actId="478"/>
          <ac:picMkLst>
            <pc:docMk/>
            <pc:sldMk cId="2143114499" sldId="2056"/>
            <ac:picMk id="239" creationId="{9EFD4687-38B6-44A1-B36D-57F904A66E38}"/>
          </ac:picMkLst>
        </pc:picChg>
        <pc:picChg chg="del">
          <ac:chgData name="Jan-Hendrik Peters" userId="b4a1494c-e397-487b-ba71-b18bd44b670c" providerId="ADAL" clId="{B310BEF3-716F-432D-A2D9-DE0D48537B06}" dt="2020-04-15T09:57:25.613" v="700" actId="478"/>
          <ac:picMkLst>
            <pc:docMk/>
            <pc:sldMk cId="2143114499" sldId="2056"/>
            <ac:picMk id="240" creationId="{48359466-4154-4A73-8FC0-88F2A7773A0F}"/>
          </ac:picMkLst>
        </pc:picChg>
        <pc:picChg chg="del">
          <ac:chgData name="Jan-Hendrik Peters" userId="b4a1494c-e397-487b-ba71-b18bd44b670c" providerId="ADAL" clId="{B310BEF3-716F-432D-A2D9-DE0D48537B06}" dt="2020-04-15T09:57:25.613" v="700" actId="478"/>
          <ac:picMkLst>
            <pc:docMk/>
            <pc:sldMk cId="2143114499" sldId="2056"/>
            <ac:picMk id="241" creationId="{F352BD65-79EE-4450-8D60-D71EC371598C}"/>
          </ac:picMkLst>
        </pc:picChg>
        <pc:picChg chg="del">
          <ac:chgData name="Jan-Hendrik Peters" userId="b4a1494c-e397-487b-ba71-b18bd44b670c" providerId="ADAL" clId="{B310BEF3-716F-432D-A2D9-DE0D48537B06}" dt="2020-04-15T09:57:25.613" v="700" actId="478"/>
          <ac:picMkLst>
            <pc:docMk/>
            <pc:sldMk cId="2143114499" sldId="2056"/>
            <ac:picMk id="245" creationId="{329388DA-D15B-454C-B74D-2276BC18E025}"/>
          </ac:picMkLst>
        </pc:picChg>
      </pc:sldChg>
      <pc:sldChg chg="delSp modSp add modNotesTx">
        <pc:chgData name="Jan-Hendrik Peters" userId="b4a1494c-e397-487b-ba71-b18bd44b670c" providerId="ADAL" clId="{B310BEF3-716F-432D-A2D9-DE0D48537B06}" dt="2020-04-15T10:08:27.882" v="1734" actId="20577"/>
        <pc:sldMkLst>
          <pc:docMk/>
          <pc:sldMk cId="940357636" sldId="2057"/>
        </pc:sldMkLst>
        <pc:spChg chg="mod">
          <ac:chgData name="Jan-Hendrik Peters" userId="b4a1494c-e397-487b-ba71-b18bd44b670c" providerId="ADAL" clId="{B310BEF3-716F-432D-A2D9-DE0D48537B06}" dt="2020-04-15T10:03:36.948" v="839" actId="20577"/>
          <ac:spMkLst>
            <pc:docMk/>
            <pc:sldMk cId="940357636" sldId="2057"/>
            <ac:spMk id="2" creationId="{35D22CB0-2093-451F-8671-01C0C8ED08E5}"/>
          </ac:spMkLst>
        </pc:spChg>
        <pc:spChg chg="mod topLvl">
          <ac:chgData name="Jan-Hendrik Peters" userId="b4a1494c-e397-487b-ba71-b18bd44b670c" providerId="ADAL" clId="{B310BEF3-716F-432D-A2D9-DE0D48537B06}" dt="2020-04-15T09:57:30.026" v="702" actId="20577"/>
          <ac:spMkLst>
            <pc:docMk/>
            <pc:sldMk cId="940357636" sldId="2057"/>
            <ac:spMk id="248" creationId="{1664D98E-2B0D-4D79-BF65-46663D13F83A}"/>
          </ac:spMkLst>
        </pc:spChg>
        <pc:spChg chg="mod topLvl">
          <ac:chgData name="Jan-Hendrik Peters" userId="b4a1494c-e397-487b-ba71-b18bd44b670c" providerId="ADAL" clId="{B310BEF3-716F-432D-A2D9-DE0D48537B06}" dt="2020-04-15T09:57:30.021" v="701" actId="165"/>
          <ac:spMkLst>
            <pc:docMk/>
            <pc:sldMk cId="940357636" sldId="2057"/>
            <ac:spMk id="249" creationId="{B388DA6F-D459-40A0-AD7F-BE07797C5332}"/>
          </ac:spMkLst>
        </pc:spChg>
        <pc:spChg chg="mod topLvl">
          <ac:chgData name="Jan-Hendrik Peters" userId="b4a1494c-e397-487b-ba71-b18bd44b670c" providerId="ADAL" clId="{B310BEF3-716F-432D-A2D9-DE0D48537B06}" dt="2020-04-15T09:57:30.021" v="701" actId="165"/>
          <ac:spMkLst>
            <pc:docMk/>
            <pc:sldMk cId="940357636" sldId="2057"/>
            <ac:spMk id="250" creationId="{8BFD6590-AA32-4205-932F-FA2DC1A1047D}"/>
          </ac:spMkLst>
        </pc:spChg>
        <pc:spChg chg="mod topLvl">
          <ac:chgData name="Jan-Hendrik Peters" userId="b4a1494c-e397-487b-ba71-b18bd44b670c" providerId="ADAL" clId="{B310BEF3-716F-432D-A2D9-DE0D48537B06}" dt="2020-04-15T09:57:30.021" v="701" actId="165"/>
          <ac:spMkLst>
            <pc:docMk/>
            <pc:sldMk cId="940357636" sldId="2057"/>
            <ac:spMk id="251" creationId="{25F1D34F-2D51-4F1D-AD04-F03AC97D3758}"/>
          </ac:spMkLst>
        </pc:spChg>
        <pc:spChg chg="mod topLvl">
          <ac:chgData name="Jan-Hendrik Peters" userId="b4a1494c-e397-487b-ba71-b18bd44b670c" providerId="ADAL" clId="{B310BEF3-716F-432D-A2D9-DE0D48537B06}" dt="2020-04-15T09:57:30.021" v="701" actId="165"/>
          <ac:spMkLst>
            <pc:docMk/>
            <pc:sldMk cId="940357636" sldId="2057"/>
            <ac:spMk id="252" creationId="{39ECECF8-39AD-436B-8600-F703659F93CA}"/>
          </ac:spMkLst>
        </pc:spChg>
        <pc:spChg chg="del mod topLvl">
          <ac:chgData name="Jan-Hendrik Peters" userId="b4a1494c-e397-487b-ba71-b18bd44b670c" providerId="ADAL" clId="{B310BEF3-716F-432D-A2D9-DE0D48537B06}" dt="2020-04-15T09:57:34.198" v="703" actId="478"/>
          <ac:spMkLst>
            <pc:docMk/>
            <pc:sldMk cId="940357636" sldId="2057"/>
            <ac:spMk id="253" creationId="{B904D882-291A-42F4-BEC4-E525157D3611}"/>
          </ac:spMkLst>
        </pc:spChg>
        <pc:grpChg chg="del">
          <ac:chgData name="Jan-Hendrik Peters" userId="b4a1494c-e397-487b-ba71-b18bd44b670c" providerId="ADAL" clId="{B310BEF3-716F-432D-A2D9-DE0D48537B06}" dt="2020-04-15T09:57:30.021" v="701" actId="165"/>
          <ac:grpSpMkLst>
            <pc:docMk/>
            <pc:sldMk cId="940357636" sldId="2057"/>
            <ac:grpSpMk id="247" creationId="{B8274FE7-A239-4EB2-A434-B694E847A5E6}"/>
          </ac:grpSpMkLst>
        </pc:grpChg>
        <pc:picChg chg="del">
          <ac:chgData name="Jan-Hendrik Peters" userId="b4a1494c-e397-487b-ba71-b18bd44b670c" providerId="ADAL" clId="{B310BEF3-716F-432D-A2D9-DE0D48537B06}" dt="2020-04-15T09:57:37.221" v="705" actId="478"/>
          <ac:picMkLst>
            <pc:docMk/>
            <pc:sldMk cId="940357636" sldId="2057"/>
            <ac:picMk id="241" creationId="{F352BD65-79EE-4450-8D60-D71EC371598C}"/>
          </ac:picMkLst>
        </pc:picChg>
        <pc:picChg chg="del">
          <ac:chgData name="Jan-Hendrik Peters" userId="b4a1494c-e397-487b-ba71-b18bd44b670c" providerId="ADAL" clId="{B310BEF3-716F-432D-A2D9-DE0D48537B06}" dt="2020-04-15T09:57:36.732" v="704" actId="478"/>
          <ac:picMkLst>
            <pc:docMk/>
            <pc:sldMk cId="940357636" sldId="2057"/>
            <ac:picMk id="245" creationId="{329388DA-D15B-454C-B74D-2276BC18E025}"/>
          </ac:picMkLst>
        </pc:picChg>
      </pc:sldChg>
      <pc:sldChg chg="add del">
        <pc:chgData name="Jan-Hendrik Peters" userId="b4a1494c-e397-487b-ba71-b18bd44b670c" providerId="ADAL" clId="{B310BEF3-716F-432D-A2D9-DE0D48537B06}" dt="2020-04-15T09:55:55.015" v="677"/>
        <pc:sldMkLst>
          <pc:docMk/>
          <pc:sldMk cId="2514361687" sldId="2057"/>
        </pc:sldMkLst>
      </pc:sldChg>
      <pc:sldChg chg="modSp add modNotesTx">
        <pc:chgData name="Jan-Hendrik Peters" userId="b4a1494c-e397-487b-ba71-b18bd44b670c" providerId="ADAL" clId="{B310BEF3-716F-432D-A2D9-DE0D48537B06}" dt="2020-04-30T13:00:51.622" v="7568" actId="6549"/>
        <pc:sldMkLst>
          <pc:docMk/>
          <pc:sldMk cId="1453729615" sldId="2058"/>
        </pc:sldMkLst>
        <pc:spChg chg="mod">
          <ac:chgData name="Jan-Hendrik Peters" userId="b4a1494c-e397-487b-ba71-b18bd44b670c" providerId="ADAL" clId="{B310BEF3-716F-432D-A2D9-DE0D48537B06}" dt="2020-04-15T10:03:42.589" v="849" actId="20577"/>
          <ac:spMkLst>
            <pc:docMk/>
            <pc:sldMk cId="1453729615" sldId="2058"/>
            <ac:spMk id="2" creationId="{35D22CB0-2093-451F-8671-01C0C8ED08E5}"/>
          </ac:spMkLst>
        </pc:spChg>
      </pc:sldChg>
      <pc:sldChg chg="add del">
        <pc:chgData name="Jan-Hendrik Peters" userId="b4a1494c-e397-487b-ba71-b18bd44b670c" providerId="ADAL" clId="{B310BEF3-716F-432D-A2D9-DE0D48537B06}" dt="2020-04-15T09:55:54.887" v="676"/>
        <pc:sldMkLst>
          <pc:docMk/>
          <pc:sldMk cId="1949398802" sldId="2058"/>
        </pc:sldMkLst>
      </pc:sldChg>
      <pc:sldChg chg="add del">
        <pc:chgData name="Jan-Hendrik Peters" userId="b4a1494c-e397-487b-ba71-b18bd44b670c" providerId="ADAL" clId="{B310BEF3-716F-432D-A2D9-DE0D48537B06}" dt="2020-04-15T09:55:54.703" v="675"/>
        <pc:sldMkLst>
          <pc:docMk/>
          <pc:sldMk cId="428035238" sldId="2059"/>
        </pc:sldMkLst>
      </pc:sldChg>
      <pc:sldChg chg="addSp modSp add mod modClrScheme chgLayout modNotesTx">
        <pc:chgData name="Jan-Hendrik Peters" userId="b4a1494c-e397-487b-ba71-b18bd44b670c" providerId="ADAL" clId="{B310BEF3-716F-432D-A2D9-DE0D48537B06}" dt="2020-04-15T10:44:18.194" v="3976" actId="962"/>
        <pc:sldMkLst>
          <pc:docMk/>
          <pc:sldMk cId="1183689046" sldId="2059"/>
        </pc:sldMkLst>
        <pc:spChg chg="mod">
          <ac:chgData name="Jan-Hendrik Peters" userId="b4a1494c-e397-487b-ba71-b18bd44b670c" providerId="ADAL" clId="{B310BEF3-716F-432D-A2D9-DE0D48537B06}" dt="2020-04-15T10:25:54.536" v="2678" actId="26606"/>
          <ac:spMkLst>
            <pc:docMk/>
            <pc:sldMk cId="1183689046" sldId="2059"/>
            <ac:spMk id="2" creationId="{0D775CEF-4588-4A6B-BA0B-A127DD47CC4B}"/>
          </ac:spMkLst>
        </pc:spChg>
        <pc:spChg chg="mod">
          <ac:chgData name="Jan-Hendrik Peters" userId="b4a1494c-e397-487b-ba71-b18bd44b670c" providerId="ADAL" clId="{B310BEF3-716F-432D-A2D9-DE0D48537B06}" dt="2020-04-15T10:26:10.097" v="2679" actId="14100"/>
          <ac:spMkLst>
            <pc:docMk/>
            <pc:sldMk cId="1183689046" sldId="2059"/>
            <ac:spMk id="3" creationId="{BE28E253-763E-4E37-A2C9-6344D25D16F1}"/>
          </ac:spMkLst>
        </pc:spChg>
        <pc:picChg chg="add mod">
          <ac:chgData name="Jan-Hendrik Peters" userId="b4a1494c-e397-487b-ba71-b18bd44b670c" providerId="ADAL" clId="{B310BEF3-716F-432D-A2D9-DE0D48537B06}" dt="2020-04-15T10:44:18.194" v="3976" actId="962"/>
          <ac:picMkLst>
            <pc:docMk/>
            <pc:sldMk cId="1183689046" sldId="2059"/>
            <ac:picMk id="1026" creationId="{EF87C2A5-D265-4B28-B50F-E7ED4DB65CE3}"/>
          </ac:picMkLst>
        </pc:picChg>
      </pc:sldChg>
      <pc:sldChg chg="add del">
        <pc:chgData name="Jan-Hendrik Peters" userId="b4a1494c-e397-487b-ba71-b18bd44b670c" providerId="ADAL" clId="{B310BEF3-716F-432D-A2D9-DE0D48537B06}" dt="2020-04-15T09:57:40.398" v="706" actId="47"/>
        <pc:sldMkLst>
          <pc:docMk/>
          <pc:sldMk cId="1211591078" sldId="2059"/>
        </pc:sldMkLst>
      </pc:sldChg>
      <pc:sldChg chg="modSp add modNotesTx">
        <pc:chgData name="Jan-Hendrik Peters" userId="b4a1494c-e397-487b-ba71-b18bd44b670c" providerId="ADAL" clId="{B310BEF3-716F-432D-A2D9-DE0D48537B06}" dt="2020-04-15T10:32:48.308" v="3181" actId="20577"/>
        <pc:sldMkLst>
          <pc:docMk/>
          <pc:sldMk cId="3581454335" sldId="2060"/>
        </pc:sldMkLst>
        <pc:spChg chg="mod">
          <ac:chgData name="Jan-Hendrik Peters" userId="b4a1494c-e397-487b-ba71-b18bd44b670c" providerId="ADAL" clId="{B310BEF3-716F-432D-A2D9-DE0D48537B06}" dt="2020-04-15T10:20:29.817" v="2632" actId="20577"/>
          <ac:spMkLst>
            <pc:docMk/>
            <pc:sldMk cId="3581454335" sldId="2060"/>
            <ac:spMk id="3" creationId="{BE28E253-763E-4E37-A2C9-6344D25D16F1}"/>
          </ac:spMkLst>
        </pc:spChg>
      </pc:sldChg>
      <pc:sldChg chg="add modNotesTx">
        <pc:chgData name="Jan-Hendrik Peters" userId="b4a1494c-e397-487b-ba71-b18bd44b670c" providerId="ADAL" clId="{B310BEF3-716F-432D-A2D9-DE0D48537B06}" dt="2020-04-15T10:33:28.236" v="3362" actId="20577"/>
        <pc:sldMkLst>
          <pc:docMk/>
          <pc:sldMk cId="3622461650" sldId="2061"/>
        </pc:sldMkLst>
      </pc:sldChg>
      <pc:sldChg chg="modSp add modAnim modNotesTx">
        <pc:chgData name="Jan-Hendrik Peters" userId="b4a1494c-e397-487b-ba71-b18bd44b670c" providerId="ADAL" clId="{B310BEF3-716F-432D-A2D9-DE0D48537B06}" dt="2020-04-15T10:33:52.380" v="3450" actId="20577"/>
        <pc:sldMkLst>
          <pc:docMk/>
          <pc:sldMk cId="1321456263" sldId="2062"/>
        </pc:sldMkLst>
        <pc:spChg chg="mod">
          <ac:chgData name="Jan-Hendrik Peters" userId="b4a1494c-e397-487b-ba71-b18bd44b670c" providerId="ADAL" clId="{B310BEF3-716F-432D-A2D9-DE0D48537B06}" dt="2020-04-15T10:22:21.642" v="2641" actId="207"/>
          <ac:spMkLst>
            <pc:docMk/>
            <pc:sldMk cId="1321456263" sldId="2062"/>
            <ac:spMk id="3" creationId="{BE28E253-763E-4E37-A2C9-6344D25D16F1}"/>
          </ac:spMkLst>
        </pc:spChg>
      </pc:sldChg>
      <pc:sldChg chg="modSp add del">
        <pc:chgData name="Jan-Hendrik Peters" userId="b4a1494c-e397-487b-ba71-b18bd44b670c" providerId="ADAL" clId="{B310BEF3-716F-432D-A2D9-DE0D48537B06}" dt="2020-04-15T10:33:55.319" v="3451" actId="47"/>
        <pc:sldMkLst>
          <pc:docMk/>
          <pc:sldMk cId="1429399335" sldId="2063"/>
        </pc:sldMkLst>
        <pc:spChg chg="mod">
          <ac:chgData name="Jan-Hendrik Peters" userId="b4a1494c-e397-487b-ba71-b18bd44b670c" providerId="ADAL" clId="{B310BEF3-716F-432D-A2D9-DE0D48537B06}" dt="2020-04-15T10:22:39.816" v="2676" actId="20577"/>
          <ac:spMkLst>
            <pc:docMk/>
            <pc:sldMk cId="1429399335" sldId="2063"/>
            <ac:spMk id="2" creationId="{BEC8F1FC-C229-4C96-8E12-179515579953}"/>
          </ac:spMkLst>
        </pc:spChg>
      </pc:sldChg>
      <pc:sldChg chg="addSp delSp modSp add">
        <pc:chgData name="Jan-Hendrik Peters" userId="b4a1494c-e397-487b-ba71-b18bd44b670c" providerId="ADAL" clId="{B310BEF3-716F-432D-A2D9-DE0D48537B06}" dt="2020-04-15T10:38:04.189" v="3502" actId="1076"/>
        <pc:sldMkLst>
          <pc:docMk/>
          <pc:sldMk cId="2698663927" sldId="2063"/>
        </pc:sldMkLst>
        <pc:spChg chg="del">
          <ac:chgData name="Jan-Hendrik Peters" userId="b4a1494c-e397-487b-ba71-b18bd44b670c" providerId="ADAL" clId="{B310BEF3-716F-432D-A2D9-DE0D48537B06}" dt="2020-04-15T10:34:17.415" v="3453"/>
          <ac:spMkLst>
            <pc:docMk/>
            <pc:sldMk cId="2698663927" sldId="2063"/>
            <ac:spMk id="2" creationId="{2A9807D5-D35E-4A1B-A4D7-6D2090AD0494}"/>
          </ac:spMkLst>
        </pc:spChg>
        <pc:spChg chg="del">
          <ac:chgData name="Jan-Hendrik Peters" userId="b4a1494c-e397-487b-ba71-b18bd44b670c" providerId="ADAL" clId="{B310BEF3-716F-432D-A2D9-DE0D48537B06}" dt="2020-04-15T10:34:17.415" v="3453"/>
          <ac:spMkLst>
            <pc:docMk/>
            <pc:sldMk cId="2698663927" sldId="2063"/>
            <ac:spMk id="3" creationId="{7F3C884C-67B6-4080-80AE-6D72F15CA2B0}"/>
          </ac:spMkLst>
        </pc:spChg>
        <pc:spChg chg="add mod">
          <ac:chgData name="Jan-Hendrik Peters" userId="b4a1494c-e397-487b-ba71-b18bd44b670c" providerId="ADAL" clId="{B310BEF3-716F-432D-A2D9-DE0D48537B06}" dt="2020-04-15T10:36:32.857" v="3491" actId="962"/>
          <ac:spMkLst>
            <pc:docMk/>
            <pc:sldMk cId="2698663927" sldId="2063"/>
            <ac:spMk id="4" creationId="{5D2E0577-B23B-4252-AF54-912658B96BA7}"/>
          </ac:spMkLst>
        </pc:spChg>
        <pc:spChg chg="add del mod">
          <ac:chgData name="Jan-Hendrik Peters" userId="b4a1494c-e397-487b-ba71-b18bd44b670c" providerId="ADAL" clId="{B310BEF3-716F-432D-A2D9-DE0D48537B06}" dt="2020-04-15T10:36:26.060" v="3489"/>
          <ac:spMkLst>
            <pc:docMk/>
            <pc:sldMk cId="2698663927" sldId="2063"/>
            <ac:spMk id="5" creationId="{3AFE41AD-CD33-48A5-B56F-9C4E61D42633}"/>
          </ac:spMkLst>
        </pc:spChg>
        <pc:spChg chg="add mod">
          <ac:chgData name="Jan-Hendrik Peters" userId="b4a1494c-e397-487b-ba71-b18bd44b670c" providerId="ADAL" clId="{B310BEF3-716F-432D-A2D9-DE0D48537B06}" dt="2020-04-15T10:37:12.565" v="3497" actId="1076"/>
          <ac:spMkLst>
            <pc:docMk/>
            <pc:sldMk cId="2698663927" sldId="2063"/>
            <ac:spMk id="8" creationId="{2AC3E88C-DFC8-4073-99C0-5A8188724D50}"/>
          </ac:spMkLst>
        </pc:spChg>
        <pc:picChg chg="add mod">
          <ac:chgData name="Jan-Hendrik Peters" userId="b4a1494c-e397-487b-ba71-b18bd44b670c" providerId="ADAL" clId="{B310BEF3-716F-432D-A2D9-DE0D48537B06}" dt="2020-04-15T10:36:32.855" v="3490" actId="27614"/>
          <ac:picMkLst>
            <pc:docMk/>
            <pc:sldMk cId="2698663927" sldId="2063"/>
            <ac:picMk id="7" creationId="{5AA34C8C-A60D-4790-A642-E9682B1C62A5}"/>
          </ac:picMkLst>
        </pc:picChg>
        <pc:picChg chg="add mod">
          <ac:chgData name="Jan-Hendrik Peters" userId="b4a1494c-e397-487b-ba71-b18bd44b670c" providerId="ADAL" clId="{B310BEF3-716F-432D-A2D9-DE0D48537B06}" dt="2020-04-15T10:38:04.189" v="3502" actId="1076"/>
          <ac:picMkLst>
            <pc:docMk/>
            <pc:sldMk cId="2698663927" sldId="2063"/>
            <ac:picMk id="10" creationId="{5AEA012E-F4B2-41A8-BD5D-CFB5A5F24892}"/>
          </ac:picMkLst>
        </pc:picChg>
      </pc:sldChg>
      <pc:sldChg chg="addSp delSp modSp add modNotesTx">
        <pc:chgData name="Jan-Hendrik Peters" userId="b4a1494c-e397-487b-ba71-b18bd44b670c" providerId="ADAL" clId="{B310BEF3-716F-432D-A2D9-DE0D48537B06}" dt="2020-04-27T13:03:02.807" v="6658" actId="20577"/>
        <pc:sldMkLst>
          <pc:docMk/>
          <pc:sldMk cId="2332146327" sldId="2064"/>
        </pc:sldMkLst>
        <pc:spChg chg="del">
          <ac:chgData name="Jan-Hendrik Peters" userId="b4a1494c-e397-487b-ba71-b18bd44b670c" providerId="ADAL" clId="{B310BEF3-716F-432D-A2D9-DE0D48537B06}" dt="2020-04-15T10:39:15.170" v="3512"/>
          <ac:spMkLst>
            <pc:docMk/>
            <pc:sldMk cId="2332146327" sldId="2064"/>
            <ac:spMk id="2" creationId="{4C22146E-8862-401F-AF2C-EE0CC3F94461}"/>
          </ac:spMkLst>
        </pc:spChg>
        <pc:spChg chg="del">
          <ac:chgData name="Jan-Hendrik Peters" userId="b4a1494c-e397-487b-ba71-b18bd44b670c" providerId="ADAL" clId="{B310BEF3-716F-432D-A2D9-DE0D48537B06}" dt="2020-04-15T10:39:15.170" v="3512"/>
          <ac:spMkLst>
            <pc:docMk/>
            <pc:sldMk cId="2332146327" sldId="2064"/>
            <ac:spMk id="3" creationId="{3EBFC985-79E8-40FD-92E0-99C1663E34C3}"/>
          </ac:spMkLst>
        </pc:spChg>
        <pc:spChg chg="add mod">
          <ac:chgData name="Jan-Hendrik Peters" userId="b4a1494c-e397-487b-ba71-b18bd44b670c" providerId="ADAL" clId="{B310BEF3-716F-432D-A2D9-DE0D48537B06}" dt="2020-04-15T10:39:22.627" v="3542" actId="20577"/>
          <ac:spMkLst>
            <pc:docMk/>
            <pc:sldMk cId="2332146327" sldId="2064"/>
            <ac:spMk id="4" creationId="{54EA5FC4-25B9-4A15-B2B2-6DBBCFEB08A3}"/>
          </ac:spMkLst>
        </pc:spChg>
        <pc:spChg chg="add mod">
          <ac:chgData name="Jan-Hendrik Peters" userId="b4a1494c-e397-487b-ba71-b18bd44b670c" providerId="ADAL" clId="{B310BEF3-716F-432D-A2D9-DE0D48537B06}" dt="2020-04-15T11:31:18.545" v="4330" actId="20577"/>
          <ac:spMkLst>
            <pc:docMk/>
            <pc:sldMk cId="2332146327" sldId="2064"/>
            <ac:spMk id="5" creationId="{18D3E65D-D841-476B-B6EA-2938852AA33F}"/>
          </ac:spMkLst>
        </pc:spChg>
        <pc:picChg chg="add mod">
          <ac:chgData name="Jan-Hendrik Peters" userId="b4a1494c-e397-487b-ba71-b18bd44b670c" providerId="ADAL" clId="{B310BEF3-716F-432D-A2D9-DE0D48537B06}" dt="2020-04-27T13:02:10.019" v="6510" actId="14100"/>
          <ac:picMkLst>
            <pc:docMk/>
            <pc:sldMk cId="2332146327" sldId="2064"/>
            <ac:picMk id="2" creationId="{28EDF459-B593-4216-966A-E6148C3438D5}"/>
          </ac:picMkLst>
        </pc:picChg>
        <pc:picChg chg="add ord">
          <ac:chgData name="Jan-Hendrik Peters" userId="b4a1494c-e397-487b-ba71-b18bd44b670c" providerId="ADAL" clId="{B310BEF3-716F-432D-A2D9-DE0D48537B06}" dt="2020-04-27T13:02:13.983" v="6511" actId="166"/>
          <ac:picMkLst>
            <pc:docMk/>
            <pc:sldMk cId="2332146327" sldId="2064"/>
            <ac:picMk id="6" creationId="{E8B51691-0D9F-4D37-9E6F-E433638919FE}"/>
          </ac:picMkLst>
        </pc:picChg>
      </pc:sldChg>
      <pc:sldChg chg="addSp delSp modSp add modNotesTx">
        <pc:chgData name="Jan-Hendrik Peters" userId="b4a1494c-e397-487b-ba71-b18bd44b670c" providerId="ADAL" clId="{B310BEF3-716F-432D-A2D9-DE0D48537B06}" dt="2020-04-29T15:15:17.614" v="7343" actId="403"/>
        <pc:sldMkLst>
          <pc:docMk/>
          <pc:sldMk cId="887159519" sldId="2065"/>
        </pc:sldMkLst>
        <pc:spChg chg="add del">
          <ac:chgData name="Jan-Hendrik Peters" userId="b4a1494c-e397-487b-ba71-b18bd44b670c" providerId="ADAL" clId="{B310BEF3-716F-432D-A2D9-DE0D48537B06}" dt="2020-04-27T13:03:22.528" v="6660"/>
          <ac:spMkLst>
            <pc:docMk/>
            <pc:sldMk cId="887159519" sldId="2065"/>
            <ac:spMk id="2" creationId="{258AF8DE-4E2B-47FC-A86D-4ED6F70CCF10}"/>
          </ac:spMkLst>
        </pc:spChg>
        <pc:spChg chg="add del mod">
          <ac:chgData name="Jan-Hendrik Peters" userId="b4a1494c-e397-487b-ba71-b18bd44b670c" providerId="ADAL" clId="{B310BEF3-716F-432D-A2D9-DE0D48537B06}" dt="2020-04-27T13:03:49.469" v="6663" actId="478"/>
          <ac:spMkLst>
            <pc:docMk/>
            <pc:sldMk cId="887159519" sldId="2065"/>
            <ac:spMk id="3" creationId="{9913AAF3-E22B-40EC-B1C8-E056BD435B5C}"/>
          </ac:spMkLst>
        </pc:spChg>
        <pc:spChg chg="mod">
          <ac:chgData name="Jan-Hendrik Peters" userId="b4a1494c-e397-487b-ba71-b18bd44b670c" providerId="ADAL" clId="{B310BEF3-716F-432D-A2D9-DE0D48537B06}" dt="2020-04-27T12:59:19.290" v="6504"/>
          <ac:spMkLst>
            <pc:docMk/>
            <pc:sldMk cId="887159519" sldId="2065"/>
            <ac:spMk id="5" creationId="{18D3E65D-D841-476B-B6EA-2938852AA33F}"/>
          </ac:spMkLst>
        </pc:spChg>
        <pc:spChg chg="add mod">
          <ac:chgData name="Jan-Hendrik Peters" userId="b4a1494c-e397-487b-ba71-b18bd44b670c" providerId="ADAL" clId="{B310BEF3-716F-432D-A2D9-DE0D48537B06}" dt="2020-04-29T15:15:17.614" v="7343" actId="403"/>
          <ac:spMkLst>
            <pc:docMk/>
            <pc:sldMk cId="887159519" sldId="2065"/>
            <ac:spMk id="7" creationId="{04A404A5-0D25-4156-A191-D038C8CF8B28}"/>
          </ac:spMkLst>
        </pc:spChg>
        <pc:picChg chg="add">
          <ac:chgData name="Jan-Hendrik Peters" userId="b4a1494c-e397-487b-ba71-b18bd44b670c" providerId="ADAL" clId="{B310BEF3-716F-432D-A2D9-DE0D48537B06}" dt="2020-04-15T11:30:32.211" v="4313"/>
          <ac:picMkLst>
            <pc:docMk/>
            <pc:sldMk cId="887159519" sldId="2065"/>
            <ac:picMk id="6" creationId="{D21088BB-3A38-4E4C-AD31-74F290CABB9F}"/>
          </ac:picMkLst>
        </pc:picChg>
      </pc:sldChg>
      <pc:sldChg chg="addSp delSp modSp add">
        <pc:chgData name="Jan-Hendrik Peters" userId="b4a1494c-e397-487b-ba71-b18bd44b670c" providerId="ADAL" clId="{B310BEF3-716F-432D-A2D9-DE0D48537B06}" dt="2020-04-30T13:07:46.357" v="7603"/>
        <pc:sldMkLst>
          <pc:docMk/>
          <pc:sldMk cId="3827356113" sldId="2066"/>
        </pc:sldMkLst>
        <pc:spChg chg="mod">
          <ac:chgData name="Jan-Hendrik Peters" userId="b4a1494c-e397-487b-ba71-b18bd44b670c" providerId="ADAL" clId="{B310BEF3-716F-432D-A2D9-DE0D48537B06}" dt="2020-04-30T13:04:02.543" v="7577" actId="20577"/>
          <ac:spMkLst>
            <pc:docMk/>
            <pc:sldMk cId="3827356113" sldId="2066"/>
            <ac:spMk id="5" creationId="{18D3E65D-D841-476B-B6EA-2938852AA33F}"/>
          </ac:spMkLst>
        </pc:spChg>
        <pc:spChg chg="add del mod">
          <ac:chgData name="Jan-Hendrik Peters" userId="b4a1494c-e397-487b-ba71-b18bd44b670c" providerId="ADAL" clId="{B310BEF3-716F-432D-A2D9-DE0D48537B06}" dt="2020-04-30T13:07:46.357" v="7603"/>
          <ac:spMkLst>
            <pc:docMk/>
            <pc:sldMk cId="3827356113" sldId="2066"/>
            <ac:spMk id="12" creationId="{88B724B4-BC2E-462E-BB3C-FD2FD2FA10EA}"/>
          </ac:spMkLst>
        </pc:spChg>
        <pc:picChg chg="add del mod">
          <ac:chgData name="Jan-Hendrik Peters" userId="b4a1494c-e397-487b-ba71-b18bd44b670c" providerId="ADAL" clId="{B310BEF3-716F-432D-A2D9-DE0D48537B06}" dt="2020-04-30T13:04:35.678" v="7580" actId="478"/>
          <ac:picMkLst>
            <pc:docMk/>
            <pc:sldMk cId="3827356113" sldId="2066"/>
            <ac:picMk id="3" creationId="{C2D42FE7-78CA-4922-AF68-ED21B1C78633}"/>
          </ac:picMkLst>
        </pc:picChg>
        <pc:picChg chg="add">
          <ac:chgData name="Jan-Hendrik Peters" userId="b4a1494c-e397-487b-ba71-b18bd44b670c" providerId="ADAL" clId="{B310BEF3-716F-432D-A2D9-DE0D48537B06}" dt="2020-04-15T11:30:30.455" v="4312"/>
          <ac:picMkLst>
            <pc:docMk/>
            <pc:sldMk cId="3827356113" sldId="2066"/>
            <ac:picMk id="6" creationId="{34806901-51B6-4ADE-93BA-9B84FCBC874F}"/>
          </ac:picMkLst>
        </pc:picChg>
        <pc:picChg chg="add del mod">
          <ac:chgData name="Jan-Hendrik Peters" userId="b4a1494c-e397-487b-ba71-b18bd44b670c" providerId="ADAL" clId="{B310BEF3-716F-432D-A2D9-DE0D48537B06}" dt="2020-04-30T13:05:34.254" v="7591" actId="478"/>
          <ac:picMkLst>
            <pc:docMk/>
            <pc:sldMk cId="3827356113" sldId="2066"/>
            <ac:picMk id="8" creationId="{794F2D6A-DC19-41D8-947F-5796AE9CD23B}"/>
          </ac:picMkLst>
        </pc:picChg>
        <pc:picChg chg="add del mod">
          <ac:chgData name="Jan-Hendrik Peters" userId="b4a1494c-e397-487b-ba71-b18bd44b670c" providerId="ADAL" clId="{B310BEF3-716F-432D-A2D9-DE0D48537B06}" dt="2020-04-30T13:05:34.254" v="7591" actId="478"/>
          <ac:picMkLst>
            <pc:docMk/>
            <pc:sldMk cId="3827356113" sldId="2066"/>
            <ac:picMk id="9" creationId="{E120494B-A3B6-4BAD-901E-13085BD26519}"/>
          </ac:picMkLst>
        </pc:picChg>
        <pc:picChg chg="add del mod">
          <ac:chgData name="Jan-Hendrik Peters" userId="b4a1494c-e397-487b-ba71-b18bd44b670c" providerId="ADAL" clId="{B310BEF3-716F-432D-A2D9-DE0D48537B06}" dt="2020-04-30T13:05:34.254" v="7591" actId="478"/>
          <ac:picMkLst>
            <pc:docMk/>
            <pc:sldMk cId="3827356113" sldId="2066"/>
            <ac:picMk id="10" creationId="{1AB9D23F-D842-45EA-A326-EEF86AA9D3E3}"/>
          </ac:picMkLst>
        </pc:picChg>
        <pc:picChg chg="add del">
          <ac:chgData name="Jan-Hendrik Peters" userId="b4a1494c-e397-487b-ba71-b18bd44b670c" providerId="ADAL" clId="{B310BEF3-716F-432D-A2D9-DE0D48537B06}" dt="2020-04-30T13:05:10.519" v="7589" actId="478"/>
          <ac:picMkLst>
            <pc:docMk/>
            <pc:sldMk cId="3827356113" sldId="2066"/>
            <ac:picMk id="11" creationId="{2B3CF1FF-F63A-4BB5-8410-7068575975D9}"/>
          </ac:picMkLst>
        </pc:picChg>
      </pc:sldChg>
      <pc:sldChg chg="addSp modSp add modNotesTx">
        <pc:chgData name="Jan-Hendrik Peters" userId="b4a1494c-e397-487b-ba71-b18bd44b670c" providerId="ADAL" clId="{B310BEF3-716F-432D-A2D9-DE0D48537B06}" dt="2020-04-30T13:07:52.863" v="7612" actId="20577"/>
        <pc:sldMkLst>
          <pc:docMk/>
          <pc:sldMk cId="910866016" sldId="2067"/>
        </pc:sldMkLst>
        <pc:spChg chg="mod">
          <ac:chgData name="Jan-Hendrik Peters" userId="b4a1494c-e397-487b-ba71-b18bd44b670c" providerId="ADAL" clId="{B310BEF3-716F-432D-A2D9-DE0D48537B06}" dt="2020-04-30T13:07:52.863" v="7612" actId="20577"/>
          <ac:spMkLst>
            <pc:docMk/>
            <pc:sldMk cId="910866016" sldId="2067"/>
            <ac:spMk id="5" creationId="{18D3E65D-D841-476B-B6EA-2938852AA33F}"/>
          </ac:spMkLst>
        </pc:spChg>
        <pc:picChg chg="add">
          <ac:chgData name="Jan-Hendrik Peters" userId="b4a1494c-e397-487b-ba71-b18bd44b670c" providerId="ADAL" clId="{B310BEF3-716F-432D-A2D9-DE0D48537B06}" dt="2020-04-15T11:30:29.498" v="4311"/>
          <ac:picMkLst>
            <pc:docMk/>
            <pc:sldMk cId="910866016" sldId="2067"/>
            <ac:picMk id="6" creationId="{E6E67F15-9879-4358-9ED4-228B1007FEFE}"/>
          </ac:picMkLst>
        </pc:picChg>
      </pc:sldChg>
      <pc:sldChg chg="addSp modSp add modNotesTx">
        <pc:chgData name="Jan-Hendrik Peters" userId="b4a1494c-e397-487b-ba71-b18bd44b670c" providerId="ADAL" clId="{B310BEF3-716F-432D-A2D9-DE0D48537B06}" dt="2020-04-30T13:16:37.396" v="7621" actId="20577"/>
        <pc:sldMkLst>
          <pc:docMk/>
          <pc:sldMk cId="2826576129" sldId="2068"/>
        </pc:sldMkLst>
        <pc:spChg chg="mod">
          <ac:chgData name="Jan-Hendrik Peters" userId="b4a1494c-e397-487b-ba71-b18bd44b670c" providerId="ADAL" clId="{B310BEF3-716F-432D-A2D9-DE0D48537B06}" dt="2020-04-30T13:16:37.396" v="7621" actId="20577"/>
          <ac:spMkLst>
            <pc:docMk/>
            <pc:sldMk cId="2826576129" sldId="2068"/>
            <ac:spMk id="5" creationId="{18D3E65D-D841-476B-B6EA-2938852AA33F}"/>
          </ac:spMkLst>
        </pc:spChg>
        <pc:picChg chg="add">
          <ac:chgData name="Jan-Hendrik Peters" userId="b4a1494c-e397-487b-ba71-b18bd44b670c" providerId="ADAL" clId="{B310BEF3-716F-432D-A2D9-DE0D48537B06}" dt="2020-04-15T11:30:27.739" v="4310"/>
          <ac:picMkLst>
            <pc:docMk/>
            <pc:sldMk cId="2826576129" sldId="2068"/>
            <ac:picMk id="6" creationId="{D9067ECC-35AF-4864-96B1-2BC50E3AC51A}"/>
          </ac:picMkLst>
        </pc:picChg>
      </pc:sldChg>
      <pc:sldChg chg="addSp delSp modSp add">
        <pc:chgData name="Jan-Hendrik Peters" userId="b4a1494c-e397-487b-ba71-b18bd44b670c" providerId="ADAL" clId="{B310BEF3-716F-432D-A2D9-DE0D48537B06}" dt="2020-04-30T13:19:46.579" v="7770" actId="20577"/>
        <pc:sldMkLst>
          <pc:docMk/>
          <pc:sldMk cId="1267850027" sldId="2069"/>
        </pc:sldMkLst>
        <pc:spChg chg="mod">
          <ac:chgData name="Jan-Hendrik Peters" userId="b4a1494c-e397-487b-ba71-b18bd44b670c" providerId="ADAL" clId="{B310BEF3-716F-432D-A2D9-DE0D48537B06}" dt="2020-04-30T13:19:46.579" v="7770" actId="20577"/>
          <ac:spMkLst>
            <pc:docMk/>
            <pc:sldMk cId="1267850027" sldId="2069"/>
            <ac:spMk id="5" creationId="{18D3E65D-D841-476B-B6EA-2938852AA33F}"/>
          </ac:spMkLst>
        </pc:spChg>
        <pc:graphicFrameChg chg="add del mod">
          <ac:chgData name="Jan-Hendrik Peters" userId="b4a1494c-e397-487b-ba71-b18bd44b670c" providerId="ADAL" clId="{B310BEF3-716F-432D-A2D9-DE0D48537B06}" dt="2020-04-30T13:17:38.727" v="7634" actId="1032"/>
          <ac:graphicFrameMkLst>
            <pc:docMk/>
            <pc:sldMk cId="1267850027" sldId="2069"/>
            <ac:graphicFrameMk id="2" creationId="{88AF306E-D670-4B19-B8FE-F911DDDAC95D}"/>
          </ac:graphicFrameMkLst>
        </pc:graphicFrameChg>
        <pc:graphicFrameChg chg="add del mod">
          <ac:chgData name="Jan-Hendrik Peters" userId="b4a1494c-e397-487b-ba71-b18bd44b670c" providerId="ADAL" clId="{B310BEF3-716F-432D-A2D9-DE0D48537B06}" dt="2020-04-30T13:18:48.526" v="7732" actId="1032"/>
          <ac:graphicFrameMkLst>
            <pc:docMk/>
            <pc:sldMk cId="1267850027" sldId="2069"/>
            <ac:graphicFrameMk id="3" creationId="{E21E5927-E690-4498-AC7A-262CF1C8D103}"/>
          </ac:graphicFrameMkLst>
        </pc:graphicFrameChg>
        <pc:picChg chg="add del mod">
          <ac:chgData name="Jan-Hendrik Peters" userId="b4a1494c-e397-487b-ba71-b18bd44b670c" providerId="ADAL" clId="{B310BEF3-716F-432D-A2D9-DE0D48537B06}" dt="2020-04-15T11:28:50.208" v="4299" actId="478"/>
          <ac:picMkLst>
            <pc:docMk/>
            <pc:sldMk cId="1267850027" sldId="2069"/>
            <ac:picMk id="3" creationId="{500CFE52-6C36-46DF-B222-E470687AB9A1}"/>
          </ac:picMkLst>
        </pc:picChg>
        <pc:picChg chg="add del mod">
          <ac:chgData name="Jan-Hendrik Peters" userId="b4a1494c-e397-487b-ba71-b18bd44b670c" providerId="ADAL" clId="{B310BEF3-716F-432D-A2D9-DE0D48537B06}" dt="2020-04-15T11:29:00.416" v="4302" actId="478"/>
          <ac:picMkLst>
            <pc:docMk/>
            <pc:sldMk cId="1267850027" sldId="2069"/>
            <ac:picMk id="7" creationId="{98345F54-8223-4AFB-93DE-B561F101B897}"/>
          </ac:picMkLst>
        </pc:picChg>
        <pc:picChg chg="add del mod">
          <ac:chgData name="Jan-Hendrik Peters" userId="b4a1494c-e397-487b-ba71-b18bd44b670c" providerId="ADAL" clId="{B310BEF3-716F-432D-A2D9-DE0D48537B06}" dt="2020-04-15T11:29:55.400" v="4305" actId="478"/>
          <ac:picMkLst>
            <pc:docMk/>
            <pc:sldMk cId="1267850027" sldId="2069"/>
            <ac:picMk id="9" creationId="{FA33A3B2-DDAC-483C-97F1-EA4B1E9CF090}"/>
          </ac:picMkLst>
        </pc:picChg>
        <pc:picChg chg="add mod">
          <ac:chgData name="Jan-Hendrik Peters" userId="b4a1494c-e397-487b-ba71-b18bd44b670c" providerId="ADAL" clId="{B310BEF3-716F-432D-A2D9-DE0D48537B06}" dt="2020-04-15T11:30:20.717" v="4309" actId="1076"/>
          <ac:picMkLst>
            <pc:docMk/>
            <pc:sldMk cId="1267850027" sldId="2069"/>
            <ac:picMk id="11" creationId="{51E774DC-0057-43D3-811E-8D4AEAA38962}"/>
          </ac:picMkLst>
        </pc:picChg>
      </pc:sldChg>
      <pc:sldChg chg="modSp add modNotesTx">
        <pc:chgData name="Jan-Hendrik Peters" userId="b4a1494c-e397-487b-ba71-b18bd44b670c" providerId="ADAL" clId="{B310BEF3-716F-432D-A2D9-DE0D48537B06}" dt="2020-04-20T12:21:28.628" v="5208" actId="313"/>
        <pc:sldMkLst>
          <pc:docMk/>
          <pc:sldMk cId="797480912" sldId="2070"/>
        </pc:sldMkLst>
        <pc:spChg chg="mod">
          <ac:chgData name="Jan-Hendrik Peters" userId="b4a1494c-e397-487b-ba71-b18bd44b670c" providerId="ADAL" clId="{B310BEF3-716F-432D-A2D9-DE0D48537B06}" dt="2020-04-20T12:21:28.628" v="5208" actId="313"/>
          <ac:spMkLst>
            <pc:docMk/>
            <pc:sldMk cId="797480912" sldId="2070"/>
            <ac:spMk id="2" creationId="{161DA2BE-D798-4196-BE94-79F01EAD31E5}"/>
          </ac:spMkLst>
        </pc:spChg>
        <pc:spChg chg="mod">
          <ac:chgData name="Jan-Hendrik Peters" userId="b4a1494c-e397-487b-ba71-b18bd44b670c" providerId="ADAL" clId="{B310BEF3-716F-432D-A2D9-DE0D48537B06}" dt="2020-04-15T11:35:07.928" v="4359" actId="20577"/>
          <ac:spMkLst>
            <pc:docMk/>
            <pc:sldMk cId="797480912" sldId="2070"/>
            <ac:spMk id="3" creationId="{3EF02DBD-A6C5-4C13-B6DB-FC4959843F06}"/>
          </ac:spMkLst>
        </pc:spChg>
      </pc:sldChg>
      <pc:sldChg chg="addSp delSp modSp add mod modClrScheme chgLayout modNotesTx">
        <pc:chgData name="Jan-Hendrik Peters" userId="b4a1494c-e397-487b-ba71-b18bd44b670c" providerId="ADAL" clId="{B310BEF3-716F-432D-A2D9-DE0D48537B06}" dt="2020-04-21T08:53:12.027" v="6120" actId="478"/>
        <pc:sldMkLst>
          <pc:docMk/>
          <pc:sldMk cId="3967516934" sldId="2071"/>
        </pc:sldMkLst>
        <pc:spChg chg="del">
          <ac:chgData name="Jan-Hendrik Peters" userId="b4a1494c-e397-487b-ba71-b18bd44b670c" providerId="ADAL" clId="{B310BEF3-716F-432D-A2D9-DE0D48537B06}" dt="2020-04-21T08:37:29.228" v="5220"/>
          <ac:spMkLst>
            <pc:docMk/>
            <pc:sldMk cId="3967516934" sldId="2071"/>
            <ac:spMk id="2" creationId="{29D5C8E0-9F63-435E-8C11-1A9C2E0AF7D0}"/>
          </ac:spMkLst>
        </pc:spChg>
        <pc:spChg chg="del">
          <ac:chgData name="Jan-Hendrik Peters" userId="b4a1494c-e397-487b-ba71-b18bd44b670c" providerId="ADAL" clId="{B310BEF3-716F-432D-A2D9-DE0D48537B06}" dt="2020-04-21T08:37:29.228" v="5220"/>
          <ac:spMkLst>
            <pc:docMk/>
            <pc:sldMk cId="3967516934" sldId="2071"/>
            <ac:spMk id="3" creationId="{6942A2A4-7E4C-4A85-A69E-FB972923668B}"/>
          </ac:spMkLst>
        </pc:spChg>
        <pc:spChg chg="add mod">
          <ac:chgData name="Jan-Hendrik Peters" userId="b4a1494c-e397-487b-ba71-b18bd44b670c" providerId="ADAL" clId="{B310BEF3-716F-432D-A2D9-DE0D48537B06}" dt="2020-04-21T08:46:41.801" v="6103" actId="26606"/>
          <ac:spMkLst>
            <pc:docMk/>
            <pc:sldMk cId="3967516934" sldId="2071"/>
            <ac:spMk id="4" creationId="{7D3F011E-FA59-4D26-A55C-C06D5FE23084}"/>
          </ac:spMkLst>
        </pc:spChg>
        <pc:spChg chg="add del mod">
          <ac:chgData name="Jan-Hendrik Peters" userId="b4a1494c-e397-487b-ba71-b18bd44b670c" providerId="ADAL" clId="{B310BEF3-716F-432D-A2D9-DE0D48537B06}" dt="2020-04-21T08:46:41.801" v="6103" actId="26606"/>
          <ac:spMkLst>
            <pc:docMk/>
            <pc:sldMk cId="3967516934" sldId="2071"/>
            <ac:spMk id="5" creationId="{DAD5DF54-1E1E-4B31-9FA1-34CE3B9879D0}"/>
          </ac:spMkLst>
        </pc:spChg>
        <pc:spChg chg="add del">
          <ac:chgData name="Jan-Hendrik Peters" userId="b4a1494c-e397-487b-ba71-b18bd44b670c" providerId="ADAL" clId="{B310BEF3-716F-432D-A2D9-DE0D48537B06}" dt="2020-04-21T08:52:02.479" v="6107"/>
          <ac:spMkLst>
            <pc:docMk/>
            <pc:sldMk cId="3967516934" sldId="2071"/>
            <ac:spMk id="6" creationId="{1B18DA09-4F32-46F3-B31A-A94C6C364894}"/>
          </ac:spMkLst>
        </pc:spChg>
        <pc:spChg chg="mod topLvl">
          <ac:chgData name="Jan-Hendrik Peters" userId="b4a1494c-e397-487b-ba71-b18bd44b670c" providerId="ADAL" clId="{B310BEF3-716F-432D-A2D9-DE0D48537B06}" dt="2020-04-21T08:52:53.189" v="6114" actId="165"/>
          <ac:spMkLst>
            <pc:docMk/>
            <pc:sldMk cId="3967516934" sldId="2071"/>
            <ac:spMk id="9" creationId="{7E85992B-439C-4DDE-8EE2-AFC1611B5849}"/>
          </ac:spMkLst>
        </pc:spChg>
        <pc:spChg chg="mod topLvl">
          <ac:chgData name="Jan-Hendrik Peters" userId="b4a1494c-e397-487b-ba71-b18bd44b670c" providerId="ADAL" clId="{B310BEF3-716F-432D-A2D9-DE0D48537B06}" dt="2020-04-21T08:52:53.189" v="6114" actId="165"/>
          <ac:spMkLst>
            <pc:docMk/>
            <pc:sldMk cId="3967516934" sldId="2071"/>
            <ac:spMk id="10" creationId="{082C0F1A-1905-4AC8-B76E-2DB5F0EA1286}"/>
          </ac:spMkLst>
        </pc:spChg>
        <pc:spChg chg="mod topLvl">
          <ac:chgData name="Jan-Hendrik Peters" userId="b4a1494c-e397-487b-ba71-b18bd44b670c" providerId="ADAL" clId="{B310BEF3-716F-432D-A2D9-DE0D48537B06}" dt="2020-04-21T08:52:53.189" v="6114" actId="165"/>
          <ac:spMkLst>
            <pc:docMk/>
            <pc:sldMk cId="3967516934" sldId="2071"/>
            <ac:spMk id="11" creationId="{686CBD07-DC0C-4042-BB40-85595831AE73}"/>
          </ac:spMkLst>
        </pc:spChg>
        <pc:spChg chg="del mod topLvl">
          <ac:chgData name="Jan-Hendrik Peters" userId="b4a1494c-e397-487b-ba71-b18bd44b670c" providerId="ADAL" clId="{B310BEF3-716F-432D-A2D9-DE0D48537B06}" dt="2020-04-21T08:53:12.027" v="6120" actId="478"/>
          <ac:spMkLst>
            <pc:docMk/>
            <pc:sldMk cId="3967516934" sldId="2071"/>
            <ac:spMk id="12" creationId="{B539C915-E295-4E49-A7B5-05B28758804D}"/>
          </ac:spMkLst>
        </pc:spChg>
        <pc:spChg chg="del mod topLvl">
          <ac:chgData name="Jan-Hendrik Peters" userId="b4a1494c-e397-487b-ba71-b18bd44b670c" providerId="ADAL" clId="{B310BEF3-716F-432D-A2D9-DE0D48537B06}" dt="2020-04-21T08:53:12.027" v="6120" actId="478"/>
          <ac:spMkLst>
            <pc:docMk/>
            <pc:sldMk cId="3967516934" sldId="2071"/>
            <ac:spMk id="13" creationId="{B8A16FA3-C271-4BD7-B60E-3F05DC36390B}"/>
          </ac:spMkLst>
        </pc:spChg>
        <pc:spChg chg="del mod topLvl">
          <ac:chgData name="Jan-Hendrik Peters" userId="b4a1494c-e397-487b-ba71-b18bd44b670c" providerId="ADAL" clId="{B310BEF3-716F-432D-A2D9-DE0D48537B06}" dt="2020-04-21T08:53:12.027" v="6120" actId="478"/>
          <ac:spMkLst>
            <pc:docMk/>
            <pc:sldMk cId="3967516934" sldId="2071"/>
            <ac:spMk id="14" creationId="{46E51164-3C7B-47EA-803D-2956700B58D0}"/>
          </ac:spMkLst>
        </pc:spChg>
        <pc:spChg chg="del mod topLvl">
          <ac:chgData name="Jan-Hendrik Peters" userId="b4a1494c-e397-487b-ba71-b18bd44b670c" providerId="ADAL" clId="{B310BEF3-716F-432D-A2D9-DE0D48537B06}" dt="2020-04-21T08:53:12.027" v="6120" actId="478"/>
          <ac:spMkLst>
            <pc:docMk/>
            <pc:sldMk cId="3967516934" sldId="2071"/>
            <ac:spMk id="15" creationId="{A70E8D87-2D35-487C-B6F2-47364B2FB356}"/>
          </ac:spMkLst>
        </pc:spChg>
        <pc:spChg chg="del mod topLvl">
          <ac:chgData name="Jan-Hendrik Peters" userId="b4a1494c-e397-487b-ba71-b18bd44b670c" providerId="ADAL" clId="{B310BEF3-716F-432D-A2D9-DE0D48537B06}" dt="2020-04-21T08:53:12.027" v="6120" actId="478"/>
          <ac:spMkLst>
            <pc:docMk/>
            <pc:sldMk cId="3967516934" sldId="2071"/>
            <ac:spMk id="16" creationId="{F23CB8CE-BBA0-4FB5-A9FA-0D101FC16BBE}"/>
          </ac:spMkLst>
        </pc:spChg>
        <pc:spChg chg="del mod topLvl">
          <ac:chgData name="Jan-Hendrik Peters" userId="b4a1494c-e397-487b-ba71-b18bd44b670c" providerId="ADAL" clId="{B310BEF3-716F-432D-A2D9-DE0D48537B06}" dt="2020-04-21T08:53:12.027" v="6120" actId="478"/>
          <ac:spMkLst>
            <pc:docMk/>
            <pc:sldMk cId="3967516934" sldId="2071"/>
            <ac:spMk id="17" creationId="{0A6DA35A-A95F-4EA9-88E6-27A6C6BE9575}"/>
          </ac:spMkLst>
        </pc:spChg>
        <pc:spChg chg="del mod topLvl">
          <ac:chgData name="Jan-Hendrik Peters" userId="b4a1494c-e397-487b-ba71-b18bd44b670c" providerId="ADAL" clId="{B310BEF3-716F-432D-A2D9-DE0D48537B06}" dt="2020-04-21T08:53:12.027" v="6120" actId="478"/>
          <ac:spMkLst>
            <pc:docMk/>
            <pc:sldMk cId="3967516934" sldId="2071"/>
            <ac:spMk id="18" creationId="{CF5A2174-5EDE-46B6-B478-537AB9878745}"/>
          </ac:spMkLst>
        </pc:spChg>
        <pc:spChg chg="del mod topLvl">
          <ac:chgData name="Jan-Hendrik Peters" userId="b4a1494c-e397-487b-ba71-b18bd44b670c" providerId="ADAL" clId="{B310BEF3-716F-432D-A2D9-DE0D48537B06}" dt="2020-04-21T08:53:12.027" v="6120" actId="478"/>
          <ac:spMkLst>
            <pc:docMk/>
            <pc:sldMk cId="3967516934" sldId="2071"/>
            <ac:spMk id="19" creationId="{1B5DFE38-7CE4-4910-B14C-EC70DEFE9429}"/>
          </ac:spMkLst>
        </pc:spChg>
        <pc:spChg chg="del mod topLvl">
          <ac:chgData name="Jan-Hendrik Peters" userId="b4a1494c-e397-487b-ba71-b18bd44b670c" providerId="ADAL" clId="{B310BEF3-716F-432D-A2D9-DE0D48537B06}" dt="2020-04-21T08:53:12.027" v="6120" actId="478"/>
          <ac:spMkLst>
            <pc:docMk/>
            <pc:sldMk cId="3967516934" sldId="2071"/>
            <ac:spMk id="20" creationId="{50D848A6-61AD-48E2-83A5-C49373EEA6B7}"/>
          </ac:spMkLst>
        </pc:spChg>
        <pc:grpChg chg="del mod">
          <ac:chgData name="Jan-Hendrik Peters" userId="b4a1494c-e397-487b-ba71-b18bd44b670c" providerId="ADAL" clId="{B310BEF3-716F-432D-A2D9-DE0D48537B06}" dt="2020-04-21T08:52:53.189" v="6114" actId="165"/>
          <ac:grpSpMkLst>
            <pc:docMk/>
            <pc:sldMk cId="3967516934" sldId="2071"/>
            <ac:grpSpMk id="8" creationId="{1D6F819E-9CA4-4EE5-B22E-8C580E2D5072}"/>
          </ac:grpSpMkLst>
        </pc:grpChg>
        <pc:graphicFrameChg chg="add del mod">
          <ac:chgData name="Jan-Hendrik Peters" userId="b4a1494c-e397-487b-ba71-b18bd44b670c" providerId="ADAL" clId="{B310BEF3-716F-432D-A2D9-DE0D48537B06}" dt="2020-04-21T08:52:50.699" v="6113" actId="18245"/>
          <ac:graphicFrameMkLst>
            <pc:docMk/>
            <pc:sldMk cId="3967516934" sldId="2071"/>
            <ac:graphicFrameMk id="7" creationId="{B9CE9E37-DC52-4E0B-8058-83B92EC3990D}"/>
          </ac:graphicFrameMkLst>
        </pc:graphicFrameChg>
      </pc:sldChg>
      <pc:sldChg chg="delSp add">
        <pc:chgData name="Jan-Hendrik Peters" userId="b4a1494c-e397-487b-ba71-b18bd44b670c" providerId="ADAL" clId="{B310BEF3-716F-432D-A2D9-DE0D48537B06}" dt="2020-04-21T08:53:08.867" v="6119" actId="478"/>
        <pc:sldMkLst>
          <pc:docMk/>
          <pc:sldMk cId="709055137" sldId="2072"/>
        </pc:sldMkLst>
        <pc:spChg chg="del">
          <ac:chgData name="Jan-Hendrik Peters" userId="b4a1494c-e397-487b-ba71-b18bd44b670c" providerId="ADAL" clId="{B310BEF3-716F-432D-A2D9-DE0D48537B06}" dt="2020-04-21T08:53:08.867" v="6119" actId="478"/>
          <ac:spMkLst>
            <pc:docMk/>
            <pc:sldMk cId="709055137" sldId="2072"/>
            <ac:spMk id="15" creationId="{A70E8D87-2D35-487C-B6F2-47364B2FB356}"/>
          </ac:spMkLst>
        </pc:spChg>
        <pc:spChg chg="del">
          <ac:chgData name="Jan-Hendrik Peters" userId="b4a1494c-e397-487b-ba71-b18bd44b670c" providerId="ADAL" clId="{B310BEF3-716F-432D-A2D9-DE0D48537B06}" dt="2020-04-21T08:53:08.867" v="6119" actId="478"/>
          <ac:spMkLst>
            <pc:docMk/>
            <pc:sldMk cId="709055137" sldId="2072"/>
            <ac:spMk id="16" creationId="{F23CB8CE-BBA0-4FB5-A9FA-0D101FC16BBE}"/>
          </ac:spMkLst>
        </pc:spChg>
        <pc:spChg chg="del">
          <ac:chgData name="Jan-Hendrik Peters" userId="b4a1494c-e397-487b-ba71-b18bd44b670c" providerId="ADAL" clId="{B310BEF3-716F-432D-A2D9-DE0D48537B06}" dt="2020-04-21T08:53:08.867" v="6119" actId="478"/>
          <ac:spMkLst>
            <pc:docMk/>
            <pc:sldMk cId="709055137" sldId="2072"/>
            <ac:spMk id="17" creationId="{0A6DA35A-A95F-4EA9-88E6-27A6C6BE9575}"/>
          </ac:spMkLst>
        </pc:spChg>
        <pc:spChg chg="del">
          <ac:chgData name="Jan-Hendrik Peters" userId="b4a1494c-e397-487b-ba71-b18bd44b670c" providerId="ADAL" clId="{B310BEF3-716F-432D-A2D9-DE0D48537B06}" dt="2020-04-21T08:53:08.867" v="6119" actId="478"/>
          <ac:spMkLst>
            <pc:docMk/>
            <pc:sldMk cId="709055137" sldId="2072"/>
            <ac:spMk id="18" creationId="{CF5A2174-5EDE-46B6-B478-537AB9878745}"/>
          </ac:spMkLst>
        </pc:spChg>
        <pc:spChg chg="del">
          <ac:chgData name="Jan-Hendrik Peters" userId="b4a1494c-e397-487b-ba71-b18bd44b670c" providerId="ADAL" clId="{B310BEF3-716F-432D-A2D9-DE0D48537B06}" dt="2020-04-21T08:53:08.867" v="6119" actId="478"/>
          <ac:spMkLst>
            <pc:docMk/>
            <pc:sldMk cId="709055137" sldId="2072"/>
            <ac:spMk id="19" creationId="{1B5DFE38-7CE4-4910-B14C-EC70DEFE9429}"/>
          </ac:spMkLst>
        </pc:spChg>
        <pc:spChg chg="del">
          <ac:chgData name="Jan-Hendrik Peters" userId="b4a1494c-e397-487b-ba71-b18bd44b670c" providerId="ADAL" clId="{B310BEF3-716F-432D-A2D9-DE0D48537B06}" dt="2020-04-21T08:53:08.867" v="6119" actId="478"/>
          <ac:spMkLst>
            <pc:docMk/>
            <pc:sldMk cId="709055137" sldId="2072"/>
            <ac:spMk id="20" creationId="{50D848A6-61AD-48E2-83A5-C49373EEA6B7}"/>
          </ac:spMkLst>
        </pc:spChg>
      </pc:sldChg>
      <pc:sldChg chg="add del">
        <pc:chgData name="Jan-Hendrik Peters" userId="b4a1494c-e397-487b-ba71-b18bd44b670c" providerId="ADAL" clId="{B310BEF3-716F-432D-A2D9-DE0D48537B06}" dt="2020-04-21T08:52:41.035" v="6112" actId="47"/>
        <pc:sldMkLst>
          <pc:docMk/>
          <pc:sldMk cId="2404801801" sldId="2072"/>
        </pc:sldMkLst>
      </pc:sldChg>
      <pc:sldChg chg="modSp add del">
        <pc:chgData name="Jan-Hendrik Peters" userId="b4a1494c-e397-487b-ba71-b18bd44b670c" providerId="ADAL" clId="{B310BEF3-716F-432D-A2D9-DE0D48537B06}" dt="2020-04-21T08:52:41.035" v="6112" actId="47"/>
        <pc:sldMkLst>
          <pc:docMk/>
          <pc:sldMk cId="3511005967" sldId="2073"/>
        </pc:sldMkLst>
        <pc:graphicFrameChg chg="mod">
          <ac:chgData name="Jan-Hendrik Peters" userId="b4a1494c-e397-487b-ba71-b18bd44b670c" providerId="ADAL" clId="{B310BEF3-716F-432D-A2D9-DE0D48537B06}" dt="2020-04-21T08:52:13.581" v="6111" actId="20577"/>
          <ac:graphicFrameMkLst>
            <pc:docMk/>
            <pc:sldMk cId="3511005967" sldId="2073"/>
            <ac:graphicFrameMk id="7" creationId="{B9CE9E37-DC52-4E0B-8058-83B92EC3990D}"/>
          </ac:graphicFrameMkLst>
        </pc:graphicFrameChg>
      </pc:sldChg>
      <pc:sldChg chg="delSp add">
        <pc:chgData name="Jan-Hendrik Peters" userId="b4a1494c-e397-487b-ba71-b18bd44b670c" providerId="ADAL" clId="{B310BEF3-716F-432D-A2D9-DE0D48537B06}" dt="2020-04-21T08:53:05.914" v="6118" actId="478"/>
        <pc:sldMkLst>
          <pc:docMk/>
          <pc:sldMk cId="3818817139" sldId="2073"/>
        </pc:sldMkLst>
        <pc:spChg chg="del">
          <ac:chgData name="Jan-Hendrik Peters" userId="b4a1494c-e397-487b-ba71-b18bd44b670c" providerId="ADAL" clId="{B310BEF3-716F-432D-A2D9-DE0D48537B06}" dt="2020-04-21T08:53:05.914" v="6118" actId="478"/>
          <ac:spMkLst>
            <pc:docMk/>
            <pc:sldMk cId="3818817139" sldId="2073"/>
            <ac:spMk id="18" creationId="{CF5A2174-5EDE-46B6-B478-537AB9878745}"/>
          </ac:spMkLst>
        </pc:spChg>
        <pc:spChg chg="del">
          <ac:chgData name="Jan-Hendrik Peters" userId="b4a1494c-e397-487b-ba71-b18bd44b670c" providerId="ADAL" clId="{B310BEF3-716F-432D-A2D9-DE0D48537B06}" dt="2020-04-21T08:53:05.914" v="6118" actId="478"/>
          <ac:spMkLst>
            <pc:docMk/>
            <pc:sldMk cId="3818817139" sldId="2073"/>
            <ac:spMk id="19" creationId="{1B5DFE38-7CE4-4910-B14C-EC70DEFE9429}"/>
          </ac:spMkLst>
        </pc:spChg>
        <pc:spChg chg="del">
          <ac:chgData name="Jan-Hendrik Peters" userId="b4a1494c-e397-487b-ba71-b18bd44b670c" providerId="ADAL" clId="{B310BEF3-716F-432D-A2D9-DE0D48537B06}" dt="2020-04-21T08:53:05.914" v="6118" actId="478"/>
          <ac:spMkLst>
            <pc:docMk/>
            <pc:sldMk cId="3818817139" sldId="2073"/>
            <ac:spMk id="20" creationId="{50D848A6-61AD-48E2-83A5-C49373EEA6B7}"/>
          </ac:spMkLst>
        </pc:spChg>
      </pc:sldChg>
      <pc:sldChg chg="add">
        <pc:chgData name="Jan-Hendrik Peters" userId="b4a1494c-e397-487b-ba71-b18bd44b670c" providerId="ADAL" clId="{B310BEF3-716F-432D-A2D9-DE0D48537B06}" dt="2020-04-21T08:52:58.223" v="6117"/>
        <pc:sldMkLst>
          <pc:docMk/>
          <pc:sldMk cId="901787204" sldId="2074"/>
        </pc:sldMkLst>
      </pc:sldChg>
      <pc:sldChg chg="add del">
        <pc:chgData name="Jan-Hendrik Peters" userId="b4a1494c-e397-487b-ba71-b18bd44b670c" providerId="ADAL" clId="{B310BEF3-716F-432D-A2D9-DE0D48537B06}" dt="2020-04-21T08:52:41.035" v="6112" actId="47"/>
        <pc:sldMkLst>
          <pc:docMk/>
          <pc:sldMk cId="1766803473" sldId="2074"/>
        </pc:sldMkLst>
      </pc:sldChg>
      <pc:sldChg chg="modSp add">
        <pc:chgData name="Jan-Hendrik Peters" userId="b4a1494c-e397-487b-ba71-b18bd44b670c" providerId="ADAL" clId="{B310BEF3-716F-432D-A2D9-DE0D48537B06}" dt="2020-04-27T12:48:41.225" v="6271" actId="20577"/>
        <pc:sldMkLst>
          <pc:docMk/>
          <pc:sldMk cId="4173816388" sldId="2075"/>
        </pc:sldMkLst>
        <pc:spChg chg="mod">
          <ac:chgData name="Jan-Hendrik Peters" userId="b4a1494c-e397-487b-ba71-b18bd44b670c" providerId="ADAL" clId="{B310BEF3-716F-432D-A2D9-DE0D48537B06}" dt="2020-04-27T12:48:41.225" v="6271" actId="20577"/>
          <ac:spMkLst>
            <pc:docMk/>
            <pc:sldMk cId="4173816388" sldId="2075"/>
            <ac:spMk id="2" creationId="{222FD7D2-6CA5-4770-B846-213E0D9C0653}"/>
          </ac:spMkLst>
        </pc:spChg>
        <pc:spChg chg="mod">
          <ac:chgData name="Jan-Hendrik Peters" userId="b4a1494c-e397-487b-ba71-b18bd44b670c" providerId="ADAL" clId="{B310BEF3-716F-432D-A2D9-DE0D48537B06}" dt="2020-04-21T08:59:50.626" v="6264" actId="20577"/>
          <ac:spMkLst>
            <pc:docMk/>
            <pc:sldMk cId="4173816388" sldId="2075"/>
            <ac:spMk id="3" creationId="{FEEDAC03-2E44-4A5D-A948-5AACE00F92E6}"/>
          </ac:spMkLst>
        </pc:spChg>
      </pc:sldChg>
      <pc:sldChg chg="addSp delSp modSp add modTransition">
        <pc:chgData name="Jan-Hendrik Peters" userId="b4a1494c-e397-487b-ba71-b18bd44b670c" providerId="ADAL" clId="{B310BEF3-716F-432D-A2D9-DE0D48537B06}" dt="2020-04-27T13:45:25.649" v="7335" actId="20577"/>
        <pc:sldMkLst>
          <pc:docMk/>
          <pc:sldMk cId="2438778295" sldId="2076"/>
        </pc:sldMkLst>
        <pc:spChg chg="del">
          <ac:chgData name="Jan-Hendrik Peters" userId="b4a1494c-e397-487b-ba71-b18bd44b670c" providerId="ADAL" clId="{B310BEF3-716F-432D-A2D9-DE0D48537B06}" dt="2020-04-27T12:48:50.330" v="6273"/>
          <ac:spMkLst>
            <pc:docMk/>
            <pc:sldMk cId="2438778295" sldId="2076"/>
            <ac:spMk id="2" creationId="{86228092-23EF-41B1-8E96-E2AE1997DA00}"/>
          </ac:spMkLst>
        </pc:spChg>
        <pc:spChg chg="del">
          <ac:chgData name="Jan-Hendrik Peters" userId="b4a1494c-e397-487b-ba71-b18bd44b670c" providerId="ADAL" clId="{B310BEF3-716F-432D-A2D9-DE0D48537B06}" dt="2020-04-27T12:48:50.330" v="6273"/>
          <ac:spMkLst>
            <pc:docMk/>
            <pc:sldMk cId="2438778295" sldId="2076"/>
            <ac:spMk id="3" creationId="{DD2119EE-1791-4E24-AA05-CECC754D80A4}"/>
          </ac:spMkLst>
        </pc:spChg>
        <pc:spChg chg="add mod">
          <ac:chgData name="Jan-Hendrik Peters" userId="b4a1494c-e397-487b-ba71-b18bd44b670c" providerId="ADAL" clId="{B310BEF3-716F-432D-A2D9-DE0D48537B06}" dt="2020-04-27T12:52:36.432" v="6284" actId="20577"/>
          <ac:spMkLst>
            <pc:docMk/>
            <pc:sldMk cId="2438778295" sldId="2076"/>
            <ac:spMk id="4" creationId="{51316B3A-FF77-4FEC-8F43-71CA9393CC40}"/>
          </ac:spMkLst>
        </pc:spChg>
        <pc:spChg chg="add mod">
          <ac:chgData name="Jan-Hendrik Peters" userId="b4a1494c-e397-487b-ba71-b18bd44b670c" providerId="ADAL" clId="{B310BEF3-716F-432D-A2D9-DE0D48537B06}" dt="2020-04-27T13:45:25.649" v="7335" actId="20577"/>
          <ac:spMkLst>
            <pc:docMk/>
            <pc:sldMk cId="2438778295" sldId="2076"/>
            <ac:spMk id="5" creationId="{4A538F42-E97E-44EE-95F7-CB7FC1B7B375}"/>
          </ac:spMkLst>
        </pc:spChg>
      </pc:sldChg>
      <pc:sldChg chg="modSp add">
        <pc:chgData name="Jan-Hendrik Peters" userId="b4a1494c-e397-487b-ba71-b18bd44b670c" providerId="ADAL" clId="{B310BEF3-716F-432D-A2D9-DE0D48537B06}" dt="2020-04-30T13:16:42.948" v="7630" actId="20577"/>
        <pc:sldMkLst>
          <pc:docMk/>
          <pc:sldMk cId="1319869104" sldId="2077"/>
        </pc:sldMkLst>
        <pc:spChg chg="mod">
          <ac:chgData name="Jan-Hendrik Peters" userId="b4a1494c-e397-487b-ba71-b18bd44b670c" providerId="ADAL" clId="{B310BEF3-716F-432D-A2D9-DE0D48537B06}" dt="2020-04-30T13:16:42.948" v="7630" actId="20577"/>
          <ac:spMkLst>
            <pc:docMk/>
            <pc:sldMk cId="1319869104" sldId="2077"/>
            <ac:spMk id="5" creationId="{18D3E65D-D841-476B-B6EA-2938852AA33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5/26/2020 6:15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5/26/2020 6:13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nsplash.com/@franckinjapan?utm_source=unsplash&amp;utm_medium=referral&amp;utm_content=creditCopyText"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unsplash.com/s/photos/automation?utm_source=unsplash&amp;utm_medium=referral&amp;utm_content=creditCopyTex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5/26/2020 6:13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52321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There is some tooling available to help in some cases, but in order to create a proper testing environment that can be recreated at a whim, none of these tools are a great fit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5/26/2020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829162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the next minutes, I would like to get into testing with additional components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5/26/2020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699476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Photo by </a:t>
            </a:r>
            <a:r>
              <a:rPr lang="en-US" sz="882" b="0" i="0" kern="1200" dirty="0">
                <a:solidFill>
                  <a:schemeClr val="tx1"/>
                </a:solidFill>
                <a:effectLst/>
                <a:latin typeface="Segoe UI" panose="020B0502040204020203" pitchFamily="34" charset="0"/>
                <a:ea typeface="+mn-ea"/>
                <a:cs typeface="+mn-cs"/>
                <a:hlinkClick r:id="rId3"/>
              </a:rPr>
              <a:t>Franck V.</a:t>
            </a:r>
            <a:r>
              <a:rPr lang="en-US" sz="882" b="0" i="0" kern="1200" dirty="0">
                <a:solidFill>
                  <a:schemeClr val="tx1"/>
                </a:solidFill>
                <a:effectLst/>
                <a:latin typeface="Segoe UI" panose="020B0502040204020203" pitchFamily="34" charset="0"/>
                <a:ea typeface="+mn-ea"/>
                <a:cs typeface="+mn-cs"/>
              </a:rPr>
              <a:t> on </a:t>
            </a:r>
            <a:r>
              <a:rPr lang="en-US" sz="882" b="0" i="0" kern="1200" dirty="0" err="1">
                <a:solidFill>
                  <a:schemeClr val="tx1"/>
                </a:solidFill>
                <a:effectLst/>
                <a:latin typeface="Segoe UI" panose="020B0502040204020203" pitchFamily="34" charset="0"/>
                <a:ea typeface="+mn-ea"/>
                <a:cs typeface="+mn-cs"/>
                <a:hlinkClick r:id="rId4"/>
              </a:rPr>
              <a:t>Unsplash</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91927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AutomatedLab</a:t>
            </a:r>
            <a:r>
              <a:rPr lang="de-DE" dirty="0"/>
              <a:t> is an open source lab </a:t>
            </a:r>
            <a:r>
              <a:rPr lang="de-DE" dirty="0" err="1"/>
              <a:t>framework</a:t>
            </a:r>
            <a:r>
              <a:rPr lang="de-DE" dirty="0"/>
              <a:t>, </a:t>
            </a:r>
            <a:r>
              <a:rPr lang="de-DE" dirty="0" err="1"/>
              <a:t>capable</a:t>
            </a:r>
            <a:r>
              <a:rPr lang="de-DE" dirty="0"/>
              <a:t> of </a:t>
            </a:r>
            <a:r>
              <a:rPr lang="de-DE" dirty="0" err="1"/>
              <a:t>deploying</a:t>
            </a:r>
            <a:r>
              <a:rPr lang="de-DE" dirty="0"/>
              <a:t> </a:t>
            </a:r>
            <a:r>
              <a:rPr lang="de-DE" dirty="0" err="1"/>
              <a:t>typical</a:t>
            </a:r>
            <a:r>
              <a:rPr lang="de-DE" dirty="0"/>
              <a:t> </a:t>
            </a:r>
            <a:r>
              <a:rPr lang="de-DE" dirty="0" err="1"/>
              <a:t>workloads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83616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We</a:t>
            </a:r>
            <a:r>
              <a:rPr lang="de-DE" dirty="0"/>
              <a:t> follow </a:t>
            </a:r>
            <a:r>
              <a:rPr lang="de-DE" dirty="0" err="1"/>
              <a:t>the</a:t>
            </a:r>
            <a:r>
              <a:rPr lang="de-DE" dirty="0"/>
              <a:t> Infrastructure </a:t>
            </a:r>
            <a:r>
              <a:rPr lang="de-DE" dirty="0" err="1"/>
              <a:t>as</a:t>
            </a:r>
            <a:r>
              <a:rPr lang="de-DE" dirty="0"/>
              <a:t> Code </a:t>
            </a:r>
            <a:r>
              <a:rPr lang="de-DE" dirty="0" err="1"/>
              <a:t>model</a:t>
            </a:r>
            <a:r>
              <a:rPr lang="de-DE" dirty="0"/>
              <a:t>, </a:t>
            </a:r>
            <a:r>
              <a:rPr lang="de-DE" dirty="0" err="1"/>
              <a:t>where</a:t>
            </a:r>
            <a:r>
              <a:rPr lang="de-DE" dirty="0"/>
              <a:t> </a:t>
            </a:r>
            <a:r>
              <a:rPr lang="de-DE" dirty="0" err="1"/>
              <a:t>your</a:t>
            </a:r>
            <a:r>
              <a:rPr lang="de-DE" dirty="0"/>
              <a:t> </a:t>
            </a:r>
            <a:r>
              <a:rPr lang="de-DE" dirty="0" err="1"/>
              <a:t>deployments</a:t>
            </a:r>
            <a:r>
              <a:rPr lang="de-DE" dirty="0"/>
              <a:t> </a:t>
            </a:r>
            <a:r>
              <a:rPr lang="de-DE" dirty="0" err="1"/>
              <a:t>are</a:t>
            </a:r>
            <a:r>
              <a:rPr lang="de-DE" dirty="0"/>
              <a:t> idempotent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78491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de-DE" dirty="0" err="1"/>
              <a:t>We</a:t>
            </a:r>
            <a:r>
              <a:rPr lang="de-DE" dirty="0"/>
              <a:t> follow </a:t>
            </a:r>
            <a:r>
              <a:rPr lang="de-DE" dirty="0" err="1"/>
              <a:t>the</a:t>
            </a:r>
            <a:r>
              <a:rPr lang="de-DE" dirty="0"/>
              <a:t> Infrastructure </a:t>
            </a:r>
            <a:r>
              <a:rPr lang="de-DE" dirty="0" err="1"/>
              <a:t>as</a:t>
            </a:r>
            <a:r>
              <a:rPr lang="de-DE" dirty="0"/>
              <a:t> Code </a:t>
            </a:r>
            <a:r>
              <a:rPr lang="de-DE" dirty="0" err="1"/>
              <a:t>model</a:t>
            </a:r>
            <a:r>
              <a:rPr lang="de-DE" dirty="0"/>
              <a:t>, </a:t>
            </a:r>
            <a:r>
              <a:rPr lang="de-DE" dirty="0" err="1"/>
              <a:t>where</a:t>
            </a:r>
            <a:r>
              <a:rPr lang="de-DE" dirty="0"/>
              <a:t> </a:t>
            </a:r>
            <a:r>
              <a:rPr lang="de-DE" dirty="0" err="1"/>
              <a:t>your</a:t>
            </a:r>
            <a:r>
              <a:rPr lang="de-DE" dirty="0"/>
              <a:t> </a:t>
            </a:r>
            <a:r>
              <a:rPr lang="de-DE" dirty="0" err="1"/>
              <a:t>deployments</a:t>
            </a:r>
            <a:r>
              <a:rPr lang="de-DE" dirty="0"/>
              <a:t> </a:t>
            </a:r>
            <a:r>
              <a:rPr lang="de-DE" dirty="0" err="1"/>
              <a:t>are</a:t>
            </a:r>
            <a:r>
              <a:rPr lang="de-DE" dirty="0"/>
              <a:t> idempotent</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981778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It</a:t>
            </a:r>
            <a:r>
              <a:rPr lang="de-DE" dirty="0"/>
              <a:t> </a:t>
            </a:r>
            <a:r>
              <a:rPr lang="de-DE" dirty="0" err="1"/>
              <a:t>runs</a:t>
            </a:r>
            <a:r>
              <a:rPr lang="de-DE" dirty="0"/>
              <a:t> on PowerShell, which </a:t>
            </a:r>
            <a:r>
              <a:rPr lang="de-DE" dirty="0" err="1"/>
              <a:t>works</a:t>
            </a:r>
            <a:r>
              <a:rPr lang="de-DE" dirty="0"/>
              <a:t> on </a:t>
            </a:r>
            <a:r>
              <a:rPr lang="de-DE" dirty="0" err="1"/>
              <a:t>many</a:t>
            </a:r>
            <a:r>
              <a:rPr lang="de-DE" dirty="0"/>
              <a:t> </a:t>
            </a:r>
            <a:r>
              <a:rPr lang="de-DE" dirty="0" err="1"/>
              <a:t>platforms</a:t>
            </a:r>
            <a:r>
              <a:rPr lang="de-DE" dirty="0"/>
              <a:t>. </a:t>
            </a:r>
            <a:r>
              <a:rPr lang="de-DE" dirty="0" err="1"/>
              <a:t>We</a:t>
            </a:r>
            <a:r>
              <a:rPr lang="de-DE" dirty="0"/>
              <a:t> </a:t>
            </a:r>
            <a:r>
              <a:rPr lang="de-DE" dirty="0" err="1"/>
              <a:t>tested</a:t>
            </a:r>
            <a:r>
              <a:rPr lang="de-DE" dirty="0"/>
              <a:t> </a:t>
            </a:r>
            <a:r>
              <a:rPr lang="de-DE" dirty="0" err="1"/>
              <a:t>AutomatedLab</a:t>
            </a:r>
            <a:r>
              <a:rPr lang="de-DE" dirty="0"/>
              <a:t> on Ubuntu and </a:t>
            </a:r>
            <a:r>
              <a:rPr lang="de-DE" dirty="0" err="1"/>
              <a:t>CentOS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328485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We</a:t>
            </a:r>
            <a:r>
              <a:rPr lang="de-DE" dirty="0"/>
              <a:t> </a:t>
            </a:r>
            <a:r>
              <a:rPr lang="de-DE" dirty="0" err="1"/>
              <a:t>currently</a:t>
            </a:r>
            <a:r>
              <a:rPr lang="de-DE" dirty="0"/>
              <a:t> deploy to Hyper-V and Azure, and I am </a:t>
            </a:r>
            <a:r>
              <a:rPr lang="de-DE" dirty="0" err="1"/>
              <a:t>working</a:t>
            </a:r>
            <a:r>
              <a:rPr lang="de-DE" dirty="0"/>
              <a:t> on </a:t>
            </a:r>
            <a:r>
              <a:rPr lang="de-DE" dirty="0" err="1"/>
              <a:t>kvm</a:t>
            </a:r>
            <a:r>
              <a:rPr lang="de-DE" dirty="0"/>
              <a:t>/</a:t>
            </a:r>
            <a:r>
              <a:rPr lang="de-DE" dirty="0" err="1"/>
              <a:t>quemu</a:t>
            </a:r>
            <a:endParaRPr lang="de-DE" dirty="0"/>
          </a:p>
          <a:p>
            <a:r>
              <a:rPr lang="de-DE" dirty="0" err="1"/>
              <a:t>We</a:t>
            </a:r>
            <a:r>
              <a:rPr lang="de-DE" dirty="0"/>
              <a:t> would </a:t>
            </a:r>
            <a:r>
              <a:rPr lang="de-DE" dirty="0" err="1"/>
              <a:t>love</a:t>
            </a:r>
            <a:r>
              <a:rPr lang="de-DE" dirty="0"/>
              <a:t> to </a:t>
            </a:r>
            <a:r>
              <a:rPr lang="de-DE" dirty="0" err="1"/>
              <a:t>see</a:t>
            </a:r>
            <a:r>
              <a:rPr lang="de-DE" dirty="0"/>
              <a:t> </a:t>
            </a:r>
            <a:r>
              <a:rPr lang="de-DE" dirty="0" err="1"/>
              <a:t>your</a:t>
            </a:r>
            <a:r>
              <a:rPr lang="de-DE" dirty="0"/>
              <a:t> </a:t>
            </a:r>
            <a:r>
              <a:rPr lang="de-DE" dirty="0" err="1"/>
              <a:t>contributions</a:t>
            </a:r>
            <a:r>
              <a:rPr lang="de-DE" dirty="0"/>
              <a:t> </a:t>
            </a:r>
            <a:r>
              <a:rPr lang="de-DE" dirty="0" err="1"/>
              <a:t>as</a:t>
            </a:r>
            <a:r>
              <a:rPr lang="de-DE" dirty="0"/>
              <a:t> </a:t>
            </a:r>
            <a:r>
              <a:rPr lang="de-DE" dirty="0" err="1"/>
              <a:t>well</a:t>
            </a:r>
            <a:r>
              <a:rPr lang="de-DE" dirty="0"/>
              <a:t>, </a:t>
            </a:r>
            <a:r>
              <a:rPr lang="de-DE" dirty="0" err="1"/>
              <a:t>if</a:t>
            </a:r>
            <a:r>
              <a:rPr lang="de-DE" dirty="0"/>
              <a:t> </a:t>
            </a:r>
            <a:r>
              <a:rPr lang="de-DE" dirty="0" err="1"/>
              <a:t>you</a:t>
            </a:r>
            <a:r>
              <a:rPr lang="de-DE" dirty="0"/>
              <a:t> e.g. </a:t>
            </a:r>
            <a:r>
              <a:rPr lang="de-DE" dirty="0" err="1"/>
              <a:t>want</a:t>
            </a:r>
            <a:r>
              <a:rPr lang="de-DE" dirty="0"/>
              <a:t> to </a:t>
            </a:r>
            <a:r>
              <a:rPr lang="de-DE" dirty="0" err="1"/>
              <a:t>port</a:t>
            </a:r>
            <a:r>
              <a:rPr lang="de-DE" dirty="0"/>
              <a:t> </a:t>
            </a:r>
            <a:r>
              <a:rPr lang="de-DE" dirty="0" err="1"/>
              <a:t>this</a:t>
            </a:r>
            <a:r>
              <a:rPr lang="de-DE" dirty="0"/>
              <a:t> to AWS </a:t>
            </a:r>
            <a:r>
              <a:rPr lang="de-DE" dirty="0" err="1"/>
              <a:t>or</a:t>
            </a:r>
            <a:r>
              <a:rPr lang="de-DE" dirty="0"/>
              <a:t> </a:t>
            </a:r>
            <a:r>
              <a:rPr lang="de-DE" dirty="0" err="1"/>
              <a:t>other</a:t>
            </a:r>
            <a:r>
              <a:rPr lang="de-DE" dirty="0"/>
              <a:t> </a:t>
            </a:r>
            <a:r>
              <a:rPr lang="de-DE" dirty="0" err="1"/>
              <a:t>cloud</a:t>
            </a:r>
            <a:r>
              <a:rPr lang="de-DE" dirty="0"/>
              <a:t> </a:t>
            </a:r>
            <a:r>
              <a:rPr lang="de-DE" dirty="0" err="1"/>
              <a:t>providers</a:t>
            </a:r>
            <a:r>
              <a:rPr lang="de-DE" dirty="0"/>
              <a:t>, </a:t>
            </a:r>
            <a:r>
              <a:rPr lang="de-DE" dirty="0" err="1"/>
              <a:t>or</a:t>
            </a:r>
            <a:r>
              <a:rPr lang="de-DE" dirty="0"/>
              <a:t> </a:t>
            </a:r>
            <a:r>
              <a:rPr lang="de-DE" dirty="0" err="1"/>
              <a:t>other</a:t>
            </a:r>
            <a:r>
              <a:rPr lang="de-DE" dirty="0"/>
              <a:t> </a:t>
            </a:r>
            <a:r>
              <a:rPr lang="de-DE" dirty="0" err="1"/>
              <a:t>platforms</a:t>
            </a:r>
            <a:r>
              <a:rPr lang="de-DE" dirty="0"/>
              <a:t> like </a:t>
            </a:r>
            <a:r>
              <a:rPr lang="de-DE" dirty="0" err="1"/>
              <a:t>VMWare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841503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8179201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This is a </a:t>
            </a:r>
            <a:r>
              <a:rPr lang="de-DE" dirty="0" err="1"/>
              <a:t>complex</a:t>
            </a:r>
            <a:r>
              <a:rPr lang="de-DE" dirty="0"/>
              <a:t> </a:t>
            </a:r>
            <a:r>
              <a:rPr lang="de-DE" dirty="0" err="1"/>
              <a:t>environment</a:t>
            </a:r>
            <a:r>
              <a:rPr lang="de-DE" dirty="0"/>
              <a:t>, </a:t>
            </a:r>
            <a:r>
              <a:rPr lang="de-DE" dirty="0" err="1"/>
              <a:t>if</a:t>
            </a:r>
            <a:r>
              <a:rPr lang="de-DE" dirty="0"/>
              <a:t> </a:t>
            </a:r>
            <a:r>
              <a:rPr lang="de-DE" dirty="0" err="1"/>
              <a:t>you</a:t>
            </a:r>
            <a:r>
              <a:rPr lang="de-DE" dirty="0"/>
              <a:t> </a:t>
            </a:r>
            <a:r>
              <a:rPr lang="de-DE" dirty="0" err="1"/>
              <a:t>think</a:t>
            </a:r>
            <a:r>
              <a:rPr lang="de-DE" dirty="0"/>
              <a:t> </a:t>
            </a:r>
            <a:r>
              <a:rPr lang="de-DE" dirty="0" err="1"/>
              <a:t>about</a:t>
            </a:r>
            <a:r>
              <a:rPr lang="de-DE" dirty="0"/>
              <a:t> it. With a total of 5 </a:t>
            </a:r>
            <a:r>
              <a:rPr lang="de-DE" dirty="0" err="1"/>
              <a:t>lines</a:t>
            </a:r>
            <a:r>
              <a:rPr lang="de-DE" dirty="0"/>
              <a:t> of code, </a:t>
            </a:r>
            <a:r>
              <a:rPr lang="de-DE" dirty="0" err="1"/>
              <a:t>every</a:t>
            </a:r>
            <a:r>
              <a:rPr lang="de-DE" dirty="0"/>
              <a:t> </a:t>
            </a:r>
            <a:r>
              <a:rPr lang="de-DE" dirty="0" err="1"/>
              <a:t>component</a:t>
            </a:r>
            <a:r>
              <a:rPr lang="de-DE" dirty="0"/>
              <a:t> </a:t>
            </a:r>
            <a:r>
              <a:rPr lang="de-DE" dirty="0" err="1"/>
              <a:t>necessary</a:t>
            </a:r>
            <a:r>
              <a:rPr lang="de-DE" dirty="0"/>
              <a:t> to </a:t>
            </a:r>
            <a:r>
              <a:rPr lang="de-DE" dirty="0" err="1"/>
              <a:t>test</a:t>
            </a:r>
            <a:r>
              <a:rPr lang="de-DE" dirty="0"/>
              <a:t> </a:t>
            </a:r>
            <a:r>
              <a:rPr lang="de-DE" dirty="0" err="1"/>
              <a:t>your</a:t>
            </a:r>
            <a:r>
              <a:rPr lang="de-DE" dirty="0"/>
              <a:t> </a:t>
            </a:r>
            <a:r>
              <a:rPr lang="de-DE" dirty="0" err="1"/>
              <a:t>software</a:t>
            </a:r>
            <a:r>
              <a:rPr lang="de-DE" dirty="0"/>
              <a:t> is </a:t>
            </a:r>
            <a:r>
              <a:rPr lang="de-DE" dirty="0" err="1"/>
              <a:t>deployed</a:t>
            </a:r>
            <a:r>
              <a:rPr lang="de-DE" dirty="0"/>
              <a:t> –</a:t>
            </a:r>
            <a:r>
              <a:rPr lang="de-DE" dirty="0" err="1"/>
              <a:t>every</a:t>
            </a:r>
            <a:r>
              <a:rPr lang="de-DE" dirty="0"/>
              <a:t> time.</a:t>
            </a:r>
          </a:p>
          <a:p>
            <a:r>
              <a:rPr lang="de-DE" dirty="0"/>
              <a:t>The </a:t>
            </a:r>
            <a:r>
              <a:rPr lang="de-DE" dirty="0" err="1"/>
              <a:t>RootDc</a:t>
            </a:r>
            <a:r>
              <a:rPr lang="de-DE" dirty="0"/>
              <a:t> </a:t>
            </a:r>
            <a:r>
              <a:rPr lang="de-DE" dirty="0" err="1"/>
              <a:t>role</a:t>
            </a:r>
            <a:r>
              <a:rPr lang="de-DE" dirty="0"/>
              <a:t> </a:t>
            </a:r>
            <a:r>
              <a:rPr lang="de-DE" dirty="0" err="1"/>
              <a:t>deploys</a:t>
            </a:r>
            <a:r>
              <a:rPr lang="de-DE" dirty="0"/>
              <a:t> an </a:t>
            </a:r>
            <a:r>
              <a:rPr lang="de-DE" dirty="0" err="1"/>
              <a:t>entire</a:t>
            </a:r>
            <a:r>
              <a:rPr lang="de-DE" dirty="0"/>
              <a:t> </a:t>
            </a:r>
            <a:r>
              <a:rPr lang="de-DE" dirty="0" err="1"/>
              <a:t>Active</a:t>
            </a:r>
            <a:r>
              <a:rPr lang="de-DE" dirty="0"/>
              <a:t> Directory </a:t>
            </a:r>
            <a:r>
              <a:rPr lang="de-DE" dirty="0" err="1"/>
              <a:t>forest</a:t>
            </a:r>
            <a:r>
              <a:rPr lang="de-DE" dirty="0"/>
              <a:t> and </a:t>
            </a:r>
            <a:r>
              <a:rPr lang="de-DE" dirty="0" err="1"/>
              <a:t>can</a:t>
            </a:r>
            <a:r>
              <a:rPr lang="de-DE" dirty="0"/>
              <a:t> </a:t>
            </a:r>
            <a:r>
              <a:rPr lang="de-DE" dirty="0" err="1"/>
              <a:t>be</a:t>
            </a:r>
            <a:r>
              <a:rPr lang="de-DE" dirty="0"/>
              <a:t> </a:t>
            </a:r>
            <a:r>
              <a:rPr lang="de-DE" dirty="0" err="1"/>
              <a:t>combined</a:t>
            </a:r>
            <a:r>
              <a:rPr lang="de-DE" dirty="0"/>
              <a:t> with </a:t>
            </a:r>
            <a:r>
              <a:rPr lang="de-DE" dirty="0" err="1"/>
              <a:t>provisioning</a:t>
            </a:r>
            <a:r>
              <a:rPr lang="de-DE" dirty="0"/>
              <a:t> of </a:t>
            </a:r>
            <a:r>
              <a:rPr lang="de-DE" dirty="0" err="1"/>
              <a:t>identities</a:t>
            </a:r>
            <a:r>
              <a:rPr lang="de-DE" dirty="0"/>
              <a:t> and </a:t>
            </a:r>
            <a:r>
              <a:rPr lang="de-DE" dirty="0" err="1"/>
              <a:t>roles</a:t>
            </a:r>
            <a:endParaRPr lang="de-DE" dirty="0"/>
          </a:p>
          <a:p>
            <a:r>
              <a:rPr lang="de-DE" dirty="0"/>
              <a:t>The </a:t>
            </a:r>
            <a:r>
              <a:rPr lang="de-DE" dirty="0" err="1"/>
              <a:t>CARoot</a:t>
            </a:r>
            <a:r>
              <a:rPr lang="de-DE" dirty="0"/>
              <a:t> </a:t>
            </a:r>
            <a:r>
              <a:rPr lang="de-DE" dirty="0" err="1"/>
              <a:t>role</a:t>
            </a:r>
            <a:r>
              <a:rPr lang="de-DE" dirty="0"/>
              <a:t> </a:t>
            </a:r>
            <a:r>
              <a:rPr lang="de-DE" dirty="0" err="1"/>
              <a:t>deploys</a:t>
            </a:r>
            <a:r>
              <a:rPr lang="de-DE" dirty="0"/>
              <a:t> an </a:t>
            </a:r>
            <a:r>
              <a:rPr lang="de-DE" dirty="0" err="1"/>
              <a:t>enterprise</a:t>
            </a:r>
            <a:r>
              <a:rPr lang="de-DE" dirty="0"/>
              <a:t> root CA and </a:t>
            </a:r>
            <a:r>
              <a:rPr lang="de-DE" dirty="0" err="1"/>
              <a:t>can</a:t>
            </a:r>
            <a:r>
              <a:rPr lang="de-DE" dirty="0"/>
              <a:t> </a:t>
            </a:r>
            <a:r>
              <a:rPr lang="de-DE" dirty="0" err="1"/>
              <a:t>be</a:t>
            </a:r>
            <a:r>
              <a:rPr lang="de-DE" dirty="0"/>
              <a:t> </a:t>
            </a:r>
            <a:r>
              <a:rPr lang="de-DE" dirty="0" err="1"/>
              <a:t>used</a:t>
            </a:r>
            <a:r>
              <a:rPr lang="de-DE" dirty="0"/>
              <a:t> to </a:t>
            </a:r>
            <a:r>
              <a:rPr lang="de-DE" dirty="0" err="1"/>
              <a:t>allow</a:t>
            </a:r>
            <a:r>
              <a:rPr lang="de-DE" dirty="0"/>
              <a:t> </a:t>
            </a:r>
            <a:r>
              <a:rPr lang="de-DE" dirty="0" err="1"/>
              <a:t>the</a:t>
            </a:r>
            <a:r>
              <a:rPr lang="de-DE" dirty="0"/>
              <a:t> web </a:t>
            </a:r>
            <a:r>
              <a:rPr lang="de-DE" dirty="0" err="1"/>
              <a:t>server</a:t>
            </a:r>
            <a:r>
              <a:rPr lang="de-DE" dirty="0"/>
              <a:t> to </a:t>
            </a:r>
            <a:r>
              <a:rPr lang="de-DE" dirty="0" err="1"/>
              <a:t>enroll</a:t>
            </a:r>
            <a:r>
              <a:rPr lang="de-DE" dirty="0"/>
              <a:t> for an SSL </a:t>
            </a:r>
            <a:r>
              <a:rPr lang="de-DE" dirty="0" err="1"/>
              <a:t>certificate</a:t>
            </a:r>
            <a:endParaRPr lang="de-DE" dirty="0"/>
          </a:p>
          <a:p>
            <a:r>
              <a:rPr lang="de-DE" dirty="0"/>
              <a:t>The </a:t>
            </a:r>
            <a:r>
              <a:rPr lang="de-DE" dirty="0" err="1"/>
              <a:t>SQLServer</a:t>
            </a:r>
            <a:r>
              <a:rPr lang="de-DE" dirty="0"/>
              <a:t> </a:t>
            </a:r>
            <a:r>
              <a:rPr lang="de-DE" dirty="0" err="1"/>
              <a:t>role</a:t>
            </a:r>
            <a:r>
              <a:rPr lang="de-DE" dirty="0"/>
              <a:t> </a:t>
            </a:r>
            <a:r>
              <a:rPr lang="de-DE" dirty="0" err="1"/>
              <a:t>deploys</a:t>
            </a:r>
            <a:r>
              <a:rPr lang="de-DE" dirty="0"/>
              <a:t> a SQL </a:t>
            </a:r>
            <a:r>
              <a:rPr lang="de-DE" dirty="0" err="1"/>
              <a:t>instance</a:t>
            </a:r>
            <a:r>
              <a:rPr lang="de-DE" dirty="0"/>
              <a:t> </a:t>
            </a:r>
            <a:r>
              <a:rPr lang="de-DE" dirty="0" err="1"/>
              <a:t>including</a:t>
            </a:r>
            <a:r>
              <a:rPr lang="de-DE" dirty="0"/>
              <a:t> </a:t>
            </a:r>
            <a:r>
              <a:rPr lang="de-DE" dirty="0" err="1"/>
              <a:t>reporting</a:t>
            </a:r>
            <a:r>
              <a:rPr lang="de-DE" dirty="0"/>
              <a:t> </a:t>
            </a:r>
            <a:r>
              <a:rPr lang="de-DE" dirty="0" err="1"/>
              <a:t>as</a:t>
            </a:r>
            <a:r>
              <a:rPr lang="de-DE" dirty="0"/>
              <a:t> </a:t>
            </a:r>
            <a:r>
              <a:rPr lang="de-DE" dirty="0" err="1"/>
              <a:t>well</a:t>
            </a:r>
            <a:r>
              <a:rPr lang="de-DE" dirty="0"/>
              <a:t> </a:t>
            </a:r>
            <a:r>
              <a:rPr lang="de-DE" dirty="0" err="1"/>
              <a:t>as</a:t>
            </a:r>
            <a:r>
              <a:rPr lang="de-DE" dirty="0"/>
              <a:t> </a:t>
            </a:r>
            <a:r>
              <a:rPr lang="de-DE" dirty="0" err="1"/>
              <a:t>the</a:t>
            </a:r>
            <a:r>
              <a:rPr lang="de-DE" dirty="0"/>
              <a:t> Microsoft sample </a:t>
            </a:r>
            <a:r>
              <a:rPr lang="de-DE" dirty="0" err="1"/>
              <a:t>database</a:t>
            </a:r>
            <a:r>
              <a:rPr lang="de-DE" dirty="0"/>
              <a:t>, and </a:t>
            </a:r>
            <a:r>
              <a:rPr lang="de-DE" dirty="0" err="1"/>
              <a:t>can</a:t>
            </a:r>
            <a:r>
              <a:rPr lang="de-DE" dirty="0"/>
              <a:t> </a:t>
            </a:r>
            <a:r>
              <a:rPr lang="de-DE" dirty="0" err="1"/>
              <a:t>be</a:t>
            </a:r>
            <a:r>
              <a:rPr lang="de-DE" dirty="0"/>
              <a:t> </a:t>
            </a:r>
            <a:r>
              <a:rPr lang="de-DE" dirty="0" err="1"/>
              <a:t>customized</a:t>
            </a:r>
            <a:r>
              <a:rPr lang="de-DE" dirty="0"/>
              <a:t> </a:t>
            </a:r>
            <a:r>
              <a:rPr lang="de-DE" dirty="0" err="1"/>
              <a:t>as</a:t>
            </a:r>
            <a:r>
              <a:rPr lang="de-DE" dirty="0"/>
              <a:t> </a:t>
            </a:r>
            <a:r>
              <a:rPr lang="de-DE" dirty="0" err="1"/>
              <a:t>well</a:t>
            </a:r>
            <a:endParaRPr lang="de-DE" dirty="0"/>
          </a:p>
          <a:p>
            <a:r>
              <a:rPr lang="de-DE" dirty="0"/>
              <a:t>The </a:t>
            </a:r>
            <a:r>
              <a:rPr lang="de-DE" dirty="0" err="1"/>
              <a:t>WebServer</a:t>
            </a:r>
            <a:r>
              <a:rPr lang="de-DE" dirty="0"/>
              <a:t> </a:t>
            </a:r>
            <a:r>
              <a:rPr lang="de-DE" dirty="0" err="1"/>
              <a:t>role</a:t>
            </a:r>
            <a:r>
              <a:rPr lang="de-DE" dirty="0"/>
              <a:t> </a:t>
            </a:r>
            <a:r>
              <a:rPr lang="de-DE" dirty="0" err="1"/>
              <a:t>configures</a:t>
            </a:r>
            <a:r>
              <a:rPr lang="de-DE" dirty="0"/>
              <a:t> a </a:t>
            </a:r>
            <a:r>
              <a:rPr lang="de-DE" dirty="0" err="1"/>
              <a:t>standard</a:t>
            </a:r>
            <a:r>
              <a:rPr lang="de-DE" dirty="0"/>
              <a:t> IIS web </a:t>
            </a:r>
            <a:r>
              <a:rPr lang="de-DE" dirty="0" err="1"/>
              <a:t>server</a:t>
            </a:r>
            <a:r>
              <a:rPr lang="de-DE" dirty="0"/>
              <a:t> with all </a:t>
            </a:r>
            <a:r>
              <a:rPr lang="de-DE" dirty="0" err="1"/>
              <a:t>necessary</a:t>
            </a:r>
            <a:r>
              <a:rPr lang="de-DE" dirty="0"/>
              <a:t> </a:t>
            </a:r>
            <a:r>
              <a:rPr lang="de-DE" dirty="0" err="1"/>
              <a:t>features</a:t>
            </a:r>
            <a:r>
              <a:rPr lang="de-DE" dirty="0"/>
              <a:t> to </a:t>
            </a:r>
            <a:r>
              <a:rPr lang="de-DE" dirty="0" err="1"/>
              <a:t>test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26317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5/26/2020 6:13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834237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AutomatedLab</a:t>
            </a:r>
            <a:r>
              <a:rPr lang="de-DE" dirty="0"/>
              <a:t> </a:t>
            </a:r>
            <a:r>
              <a:rPr lang="de-DE" dirty="0" err="1"/>
              <a:t>can</a:t>
            </a:r>
            <a:r>
              <a:rPr lang="de-DE" dirty="0"/>
              <a:t> </a:t>
            </a:r>
            <a:r>
              <a:rPr lang="de-DE" dirty="0" err="1"/>
              <a:t>seamlessly</a:t>
            </a:r>
            <a:r>
              <a:rPr lang="de-DE" dirty="0"/>
              <a:t> </a:t>
            </a:r>
            <a:r>
              <a:rPr lang="de-DE" dirty="0" err="1"/>
              <a:t>be</a:t>
            </a:r>
            <a:r>
              <a:rPr lang="de-DE" dirty="0"/>
              <a:t> </a:t>
            </a:r>
            <a:r>
              <a:rPr lang="de-DE" dirty="0" err="1"/>
              <a:t>integrated</a:t>
            </a:r>
            <a:r>
              <a:rPr lang="de-DE" dirty="0"/>
              <a:t> in </a:t>
            </a:r>
            <a:r>
              <a:rPr lang="de-DE" dirty="0" err="1"/>
              <a:t>your</a:t>
            </a:r>
            <a:r>
              <a:rPr lang="de-DE" dirty="0"/>
              <a:t> </a:t>
            </a:r>
            <a:r>
              <a:rPr lang="de-DE" dirty="0" err="1"/>
              <a:t>validation</a:t>
            </a:r>
            <a:r>
              <a:rPr lang="de-DE" dirty="0"/>
              <a:t> </a:t>
            </a:r>
            <a:r>
              <a:rPr lang="de-DE" dirty="0" err="1"/>
              <a:t>steps</a:t>
            </a:r>
            <a:endParaRPr lang="de-DE" dirty="0"/>
          </a:p>
          <a:p>
            <a:r>
              <a:rPr lang="de-DE" dirty="0" err="1"/>
              <a:t>It</a:t>
            </a:r>
            <a:r>
              <a:rPr lang="de-DE" dirty="0"/>
              <a:t> </a:t>
            </a:r>
            <a:r>
              <a:rPr lang="de-DE" dirty="0" err="1"/>
              <a:t>can</a:t>
            </a:r>
            <a:r>
              <a:rPr lang="de-DE" dirty="0"/>
              <a:t> </a:t>
            </a:r>
            <a:r>
              <a:rPr lang="de-DE" dirty="0" err="1"/>
              <a:t>run</a:t>
            </a:r>
            <a:r>
              <a:rPr lang="de-DE" dirty="0"/>
              <a:t> on </a:t>
            </a:r>
            <a:r>
              <a:rPr lang="de-DE" dirty="0" err="1"/>
              <a:t>nearly</a:t>
            </a:r>
            <a:r>
              <a:rPr lang="de-DE" dirty="0"/>
              <a:t> </a:t>
            </a:r>
            <a:r>
              <a:rPr lang="de-DE" dirty="0" err="1"/>
              <a:t>any</a:t>
            </a:r>
            <a:r>
              <a:rPr lang="de-DE" dirty="0"/>
              <a:t> </a:t>
            </a:r>
            <a:r>
              <a:rPr lang="de-DE" dirty="0" err="1"/>
              <a:t>build</a:t>
            </a:r>
            <a:r>
              <a:rPr lang="de-DE" dirty="0"/>
              <a:t> </a:t>
            </a:r>
            <a:r>
              <a:rPr lang="de-DE" dirty="0" err="1"/>
              <a:t>worker</a:t>
            </a:r>
            <a:r>
              <a:rPr lang="de-DE" dirty="0"/>
              <a:t> </a:t>
            </a:r>
            <a:r>
              <a:rPr lang="de-DE" dirty="0" err="1"/>
              <a:t>running</a:t>
            </a:r>
            <a:r>
              <a:rPr lang="de-DE" dirty="0"/>
              <a:t> Windows </a:t>
            </a:r>
            <a:r>
              <a:rPr lang="de-DE" dirty="0" err="1"/>
              <a:t>or</a:t>
            </a:r>
            <a:r>
              <a:rPr lang="de-DE" dirty="0"/>
              <a:t> Linux</a:t>
            </a:r>
          </a:p>
          <a:p>
            <a:r>
              <a:rPr lang="de-DE" dirty="0" err="1"/>
              <a:t>Ideally</a:t>
            </a:r>
            <a:r>
              <a:rPr lang="de-DE" dirty="0"/>
              <a:t>, </a:t>
            </a:r>
            <a:r>
              <a:rPr lang="de-DE" dirty="0" err="1"/>
              <a:t>you</a:t>
            </a:r>
            <a:r>
              <a:rPr lang="de-DE" dirty="0"/>
              <a:t> would </a:t>
            </a:r>
            <a:r>
              <a:rPr lang="de-DE" dirty="0" err="1"/>
              <a:t>use</a:t>
            </a:r>
            <a:r>
              <a:rPr lang="de-DE" dirty="0"/>
              <a:t> a private </a:t>
            </a:r>
            <a:r>
              <a:rPr lang="de-DE" dirty="0" err="1"/>
              <a:t>agent</a:t>
            </a:r>
            <a:r>
              <a:rPr lang="de-DE" dirty="0"/>
              <a:t> on a Hyper-V host </a:t>
            </a:r>
            <a:r>
              <a:rPr lang="de-DE" dirty="0" err="1"/>
              <a:t>or</a:t>
            </a:r>
            <a:r>
              <a:rPr lang="de-DE" dirty="0"/>
              <a:t> on Azure Stack</a:t>
            </a:r>
          </a:p>
          <a:p>
            <a:r>
              <a:rPr lang="de-DE" dirty="0" err="1"/>
              <a:t>Connecting</a:t>
            </a:r>
            <a:r>
              <a:rPr lang="de-DE" dirty="0"/>
              <a:t> to </a:t>
            </a:r>
            <a:r>
              <a:rPr lang="de-DE" dirty="0" err="1"/>
              <a:t>existing</a:t>
            </a:r>
            <a:r>
              <a:rPr lang="de-DE" dirty="0"/>
              <a:t> </a:t>
            </a:r>
            <a:r>
              <a:rPr lang="de-DE" dirty="0" err="1"/>
              <a:t>infra</a:t>
            </a:r>
            <a:r>
              <a:rPr lang="de-DE" dirty="0"/>
              <a:t> is also possible, lab </a:t>
            </a:r>
            <a:r>
              <a:rPr lang="de-DE" dirty="0" err="1"/>
              <a:t>resources</a:t>
            </a:r>
            <a:r>
              <a:rPr lang="de-DE" dirty="0"/>
              <a:t> will </a:t>
            </a:r>
            <a:r>
              <a:rPr lang="de-DE" dirty="0" err="1"/>
              <a:t>be</a:t>
            </a:r>
            <a:r>
              <a:rPr lang="de-DE" dirty="0"/>
              <a:t> </a:t>
            </a:r>
            <a:r>
              <a:rPr lang="de-DE" dirty="0" err="1"/>
              <a:t>cleaned</a:t>
            </a:r>
            <a:r>
              <a:rPr lang="de-DE" dirty="0"/>
              <a:t> </a:t>
            </a:r>
            <a:r>
              <a:rPr lang="de-DE" dirty="0" err="1"/>
              <a:t>up</a:t>
            </a:r>
            <a:r>
              <a:rPr lang="de-DE" dirty="0"/>
              <a:t> and </a:t>
            </a:r>
            <a:r>
              <a:rPr lang="de-DE" dirty="0" err="1"/>
              <a:t>existing</a:t>
            </a:r>
            <a:r>
              <a:rPr lang="de-DE" dirty="0"/>
              <a:t> </a:t>
            </a:r>
            <a:r>
              <a:rPr lang="de-DE" dirty="0" err="1"/>
              <a:t>resources</a:t>
            </a:r>
            <a:r>
              <a:rPr lang="de-DE" dirty="0"/>
              <a:t> </a:t>
            </a:r>
            <a:r>
              <a:rPr lang="de-DE" dirty="0" err="1"/>
              <a:t>remain</a:t>
            </a:r>
            <a:r>
              <a:rPr lang="de-DE" dirty="0"/>
              <a:t> </a:t>
            </a:r>
            <a:r>
              <a:rPr lang="de-DE" dirty="0" err="1"/>
              <a:t>untouched</a:t>
            </a:r>
            <a:endParaRPr lang="de-D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60091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AutomatedLab</a:t>
            </a:r>
            <a:r>
              <a:rPr lang="de-DE" dirty="0"/>
              <a:t> </a:t>
            </a:r>
            <a:r>
              <a:rPr lang="de-DE" dirty="0" err="1"/>
              <a:t>can</a:t>
            </a:r>
            <a:r>
              <a:rPr lang="de-DE" dirty="0"/>
              <a:t> </a:t>
            </a:r>
            <a:r>
              <a:rPr lang="de-DE" dirty="0" err="1"/>
              <a:t>seamlessly</a:t>
            </a:r>
            <a:r>
              <a:rPr lang="de-DE" dirty="0"/>
              <a:t> </a:t>
            </a:r>
            <a:r>
              <a:rPr lang="de-DE" dirty="0" err="1"/>
              <a:t>be</a:t>
            </a:r>
            <a:r>
              <a:rPr lang="de-DE" dirty="0"/>
              <a:t> </a:t>
            </a:r>
            <a:r>
              <a:rPr lang="de-DE" dirty="0" err="1"/>
              <a:t>integrated</a:t>
            </a:r>
            <a:r>
              <a:rPr lang="de-DE" dirty="0"/>
              <a:t> in </a:t>
            </a:r>
            <a:r>
              <a:rPr lang="de-DE" dirty="0" err="1"/>
              <a:t>your</a:t>
            </a:r>
            <a:r>
              <a:rPr lang="de-DE" dirty="0"/>
              <a:t> </a:t>
            </a:r>
            <a:r>
              <a:rPr lang="de-DE" dirty="0" err="1"/>
              <a:t>validation</a:t>
            </a:r>
            <a:r>
              <a:rPr lang="de-DE" dirty="0"/>
              <a:t> </a:t>
            </a:r>
            <a:r>
              <a:rPr lang="de-DE" dirty="0" err="1"/>
              <a:t>steps</a:t>
            </a:r>
            <a:endParaRPr lang="de-DE" dirty="0"/>
          </a:p>
          <a:p>
            <a:r>
              <a:rPr lang="de-DE" dirty="0" err="1"/>
              <a:t>It</a:t>
            </a:r>
            <a:r>
              <a:rPr lang="de-DE" dirty="0"/>
              <a:t> </a:t>
            </a:r>
            <a:r>
              <a:rPr lang="de-DE" dirty="0" err="1"/>
              <a:t>can</a:t>
            </a:r>
            <a:r>
              <a:rPr lang="de-DE" dirty="0"/>
              <a:t> </a:t>
            </a:r>
            <a:r>
              <a:rPr lang="de-DE" dirty="0" err="1"/>
              <a:t>run</a:t>
            </a:r>
            <a:r>
              <a:rPr lang="de-DE" dirty="0"/>
              <a:t> on </a:t>
            </a:r>
            <a:r>
              <a:rPr lang="de-DE" dirty="0" err="1"/>
              <a:t>nearly</a:t>
            </a:r>
            <a:r>
              <a:rPr lang="de-DE" dirty="0"/>
              <a:t> </a:t>
            </a:r>
            <a:r>
              <a:rPr lang="de-DE" dirty="0" err="1"/>
              <a:t>any</a:t>
            </a:r>
            <a:r>
              <a:rPr lang="de-DE" dirty="0"/>
              <a:t> </a:t>
            </a:r>
            <a:r>
              <a:rPr lang="de-DE" dirty="0" err="1"/>
              <a:t>build</a:t>
            </a:r>
            <a:r>
              <a:rPr lang="de-DE" dirty="0"/>
              <a:t> </a:t>
            </a:r>
            <a:r>
              <a:rPr lang="de-DE" dirty="0" err="1"/>
              <a:t>worker</a:t>
            </a:r>
            <a:r>
              <a:rPr lang="de-DE" dirty="0"/>
              <a:t> </a:t>
            </a:r>
            <a:r>
              <a:rPr lang="de-DE" dirty="0" err="1"/>
              <a:t>running</a:t>
            </a:r>
            <a:r>
              <a:rPr lang="de-DE" dirty="0"/>
              <a:t> Windows </a:t>
            </a:r>
            <a:r>
              <a:rPr lang="de-DE" dirty="0" err="1"/>
              <a:t>or</a:t>
            </a:r>
            <a:r>
              <a:rPr lang="de-DE" dirty="0"/>
              <a:t> Linux</a:t>
            </a:r>
          </a:p>
          <a:p>
            <a:r>
              <a:rPr lang="de-DE" dirty="0" err="1"/>
              <a:t>Ideally</a:t>
            </a:r>
            <a:r>
              <a:rPr lang="de-DE" dirty="0"/>
              <a:t>, </a:t>
            </a:r>
            <a:r>
              <a:rPr lang="de-DE" dirty="0" err="1"/>
              <a:t>you</a:t>
            </a:r>
            <a:r>
              <a:rPr lang="de-DE" dirty="0"/>
              <a:t> would </a:t>
            </a:r>
            <a:r>
              <a:rPr lang="de-DE" dirty="0" err="1"/>
              <a:t>use</a:t>
            </a:r>
            <a:r>
              <a:rPr lang="de-DE" dirty="0"/>
              <a:t> a private </a:t>
            </a:r>
            <a:r>
              <a:rPr lang="de-DE" dirty="0" err="1"/>
              <a:t>agent</a:t>
            </a:r>
            <a:r>
              <a:rPr lang="de-DE" dirty="0"/>
              <a:t> on a Hyper-V host </a:t>
            </a:r>
            <a:r>
              <a:rPr lang="de-DE" dirty="0" err="1"/>
              <a:t>or</a:t>
            </a:r>
            <a:r>
              <a:rPr lang="de-DE" dirty="0"/>
              <a:t> on Azure Stack</a:t>
            </a:r>
          </a:p>
          <a:p>
            <a:r>
              <a:rPr lang="de-DE" dirty="0" err="1"/>
              <a:t>Connecting</a:t>
            </a:r>
            <a:r>
              <a:rPr lang="de-DE" dirty="0"/>
              <a:t> to </a:t>
            </a:r>
            <a:r>
              <a:rPr lang="de-DE" dirty="0" err="1"/>
              <a:t>existing</a:t>
            </a:r>
            <a:r>
              <a:rPr lang="de-DE" dirty="0"/>
              <a:t> </a:t>
            </a:r>
            <a:r>
              <a:rPr lang="de-DE" dirty="0" err="1"/>
              <a:t>infra</a:t>
            </a:r>
            <a:r>
              <a:rPr lang="de-DE" dirty="0"/>
              <a:t> is also possible, lab </a:t>
            </a:r>
            <a:r>
              <a:rPr lang="de-DE" dirty="0" err="1"/>
              <a:t>resources</a:t>
            </a:r>
            <a:r>
              <a:rPr lang="de-DE" dirty="0"/>
              <a:t> will </a:t>
            </a:r>
            <a:r>
              <a:rPr lang="de-DE" dirty="0" err="1"/>
              <a:t>be</a:t>
            </a:r>
            <a:r>
              <a:rPr lang="de-DE" dirty="0"/>
              <a:t> </a:t>
            </a:r>
            <a:r>
              <a:rPr lang="de-DE" dirty="0" err="1"/>
              <a:t>cleaned</a:t>
            </a:r>
            <a:r>
              <a:rPr lang="de-DE" dirty="0"/>
              <a:t> </a:t>
            </a:r>
            <a:r>
              <a:rPr lang="de-DE" dirty="0" err="1"/>
              <a:t>up</a:t>
            </a:r>
            <a:r>
              <a:rPr lang="de-DE" dirty="0"/>
              <a:t> and </a:t>
            </a:r>
            <a:r>
              <a:rPr lang="de-DE" dirty="0" err="1"/>
              <a:t>existing</a:t>
            </a:r>
            <a:r>
              <a:rPr lang="de-DE" dirty="0"/>
              <a:t> </a:t>
            </a:r>
            <a:r>
              <a:rPr lang="de-DE" dirty="0" err="1"/>
              <a:t>resources</a:t>
            </a:r>
            <a:r>
              <a:rPr lang="de-DE" dirty="0"/>
              <a:t> </a:t>
            </a:r>
            <a:r>
              <a:rPr lang="de-DE" dirty="0" err="1"/>
              <a:t>remain</a:t>
            </a:r>
            <a:r>
              <a:rPr lang="de-DE" dirty="0"/>
              <a:t> </a:t>
            </a:r>
            <a:r>
              <a:rPr lang="de-DE" dirty="0" err="1"/>
              <a:t>untouched</a:t>
            </a:r>
            <a:endParaRPr lang="de-D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41171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AutomatedLab</a:t>
            </a:r>
            <a:r>
              <a:rPr lang="de-DE" dirty="0"/>
              <a:t> </a:t>
            </a:r>
            <a:r>
              <a:rPr lang="de-DE" dirty="0" err="1"/>
              <a:t>can</a:t>
            </a:r>
            <a:r>
              <a:rPr lang="de-DE" dirty="0"/>
              <a:t> </a:t>
            </a:r>
            <a:r>
              <a:rPr lang="de-DE" dirty="0" err="1"/>
              <a:t>seamlessly</a:t>
            </a:r>
            <a:r>
              <a:rPr lang="de-DE" dirty="0"/>
              <a:t> </a:t>
            </a:r>
            <a:r>
              <a:rPr lang="de-DE" dirty="0" err="1"/>
              <a:t>be</a:t>
            </a:r>
            <a:r>
              <a:rPr lang="de-DE" dirty="0"/>
              <a:t> </a:t>
            </a:r>
            <a:r>
              <a:rPr lang="de-DE" dirty="0" err="1"/>
              <a:t>integrated</a:t>
            </a:r>
            <a:r>
              <a:rPr lang="de-DE" dirty="0"/>
              <a:t> in </a:t>
            </a:r>
            <a:r>
              <a:rPr lang="de-DE" dirty="0" err="1"/>
              <a:t>your</a:t>
            </a:r>
            <a:r>
              <a:rPr lang="de-DE" dirty="0"/>
              <a:t> </a:t>
            </a:r>
            <a:r>
              <a:rPr lang="de-DE" dirty="0" err="1"/>
              <a:t>validation</a:t>
            </a:r>
            <a:r>
              <a:rPr lang="de-DE" dirty="0"/>
              <a:t> </a:t>
            </a:r>
            <a:r>
              <a:rPr lang="de-DE" dirty="0" err="1"/>
              <a:t>steps</a:t>
            </a:r>
            <a:endParaRPr lang="de-DE" dirty="0"/>
          </a:p>
          <a:p>
            <a:r>
              <a:rPr lang="de-DE" dirty="0" err="1"/>
              <a:t>It</a:t>
            </a:r>
            <a:r>
              <a:rPr lang="de-DE" dirty="0"/>
              <a:t> </a:t>
            </a:r>
            <a:r>
              <a:rPr lang="de-DE" dirty="0" err="1"/>
              <a:t>can</a:t>
            </a:r>
            <a:r>
              <a:rPr lang="de-DE" dirty="0"/>
              <a:t> </a:t>
            </a:r>
            <a:r>
              <a:rPr lang="de-DE" dirty="0" err="1"/>
              <a:t>run</a:t>
            </a:r>
            <a:r>
              <a:rPr lang="de-DE" dirty="0"/>
              <a:t> on </a:t>
            </a:r>
            <a:r>
              <a:rPr lang="de-DE" dirty="0" err="1"/>
              <a:t>nearly</a:t>
            </a:r>
            <a:r>
              <a:rPr lang="de-DE" dirty="0"/>
              <a:t> </a:t>
            </a:r>
            <a:r>
              <a:rPr lang="de-DE" dirty="0" err="1"/>
              <a:t>any</a:t>
            </a:r>
            <a:r>
              <a:rPr lang="de-DE" dirty="0"/>
              <a:t> </a:t>
            </a:r>
            <a:r>
              <a:rPr lang="de-DE" dirty="0" err="1"/>
              <a:t>build</a:t>
            </a:r>
            <a:r>
              <a:rPr lang="de-DE" dirty="0"/>
              <a:t> </a:t>
            </a:r>
            <a:r>
              <a:rPr lang="de-DE" dirty="0" err="1"/>
              <a:t>worker</a:t>
            </a:r>
            <a:r>
              <a:rPr lang="de-DE" dirty="0"/>
              <a:t> </a:t>
            </a:r>
            <a:r>
              <a:rPr lang="de-DE" dirty="0" err="1"/>
              <a:t>running</a:t>
            </a:r>
            <a:r>
              <a:rPr lang="de-DE" dirty="0"/>
              <a:t> Windows </a:t>
            </a:r>
            <a:r>
              <a:rPr lang="de-DE" dirty="0" err="1"/>
              <a:t>or</a:t>
            </a:r>
            <a:r>
              <a:rPr lang="de-DE" dirty="0"/>
              <a:t> Linux</a:t>
            </a:r>
          </a:p>
          <a:p>
            <a:r>
              <a:rPr lang="de-DE" dirty="0" err="1"/>
              <a:t>Ideally</a:t>
            </a:r>
            <a:r>
              <a:rPr lang="de-DE" dirty="0"/>
              <a:t>, </a:t>
            </a:r>
            <a:r>
              <a:rPr lang="de-DE" dirty="0" err="1"/>
              <a:t>you</a:t>
            </a:r>
            <a:r>
              <a:rPr lang="de-DE" dirty="0"/>
              <a:t> would </a:t>
            </a:r>
            <a:r>
              <a:rPr lang="de-DE" dirty="0" err="1"/>
              <a:t>use</a:t>
            </a:r>
            <a:r>
              <a:rPr lang="de-DE" dirty="0"/>
              <a:t> a private </a:t>
            </a:r>
            <a:r>
              <a:rPr lang="de-DE" dirty="0" err="1"/>
              <a:t>agent</a:t>
            </a:r>
            <a:r>
              <a:rPr lang="de-DE" dirty="0"/>
              <a:t> on a Hyper-V host </a:t>
            </a:r>
            <a:r>
              <a:rPr lang="de-DE" dirty="0" err="1"/>
              <a:t>or</a:t>
            </a:r>
            <a:r>
              <a:rPr lang="de-DE" dirty="0"/>
              <a:t> on Azure Stack</a:t>
            </a:r>
          </a:p>
          <a:p>
            <a:r>
              <a:rPr lang="de-DE" dirty="0" err="1"/>
              <a:t>Connecting</a:t>
            </a:r>
            <a:r>
              <a:rPr lang="de-DE" dirty="0"/>
              <a:t> to </a:t>
            </a:r>
            <a:r>
              <a:rPr lang="de-DE" dirty="0" err="1"/>
              <a:t>existing</a:t>
            </a:r>
            <a:r>
              <a:rPr lang="de-DE" dirty="0"/>
              <a:t> </a:t>
            </a:r>
            <a:r>
              <a:rPr lang="de-DE" dirty="0" err="1"/>
              <a:t>infra</a:t>
            </a:r>
            <a:r>
              <a:rPr lang="de-DE" dirty="0"/>
              <a:t> is also possible, lab </a:t>
            </a:r>
            <a:r>
              <a:rPr lang="de-DE" dirty="0" err="1"/>
              <a:t>resources</a:t>
            </a:r>
            <a:r>
              <a:rPr lang="de-DE" dirty="0"/>
              <a:t> will </a:t>
            </a:r>
            <a:r>
              <a:rPr lang="de-DE" dirty="0" err="1"/>
              <a:t>be</a:t>
            </a:r>
            <a:r>
              <a:rPr lang="de-DE" dirty="0"/>
              <a:t> </a:t>
            </a:r>
            <a:r>
              <a:rPr lang="de-DE" dirty="0" err="1"/>
              <a:t>cleaned</a:t>
            </a:r>
            <a:r>
              <a:rPr lang="de-DE" dirty="0"/>
              <a:t> </a:t>
            </a:r>
            <a:r>
              <a:rPr lang="de-DE" dirty="0" err="1"/>
              <a:t>up</a:t>
            </a:r>
            <a:r>
              <a:rPr lang="de-DE" dirty="0"/>
              <a:t> and </a:t>
            </a:r>
            <a:r>
              <a:rPr lang="de-DE" dirty="0" err="1"/>
              <a:t>existing</a:t>
            </a:r>
            <a:r>
              <a:rPr lang="de-DE" dirty="0"/>
              <a:t> </a:t>
            </a:r>
            <a:r>
              <a:rPr lang="de-DE" dirty="0" err="1"/>
              <a:t>resources</a:t>
            </a:r>
            <a:r>
              <a:rPr lang="de-DE" dirty="0"/>
              <a:t> </a:t>
            </a:r>
            <a:r>
              <a:rPr lang="de-DE" dirty="0" err="1"/>
              <a:t>remain</a:t>
            </a:r>
            <a:r>
              <a:rPr lang="de-DE" dirty="0"/>
              <a:t> </a:t>
            </a:r>
            <a:r>
              <a:rPr lang="de-DE" dirty="0" err="1"/>
              <a:t>untouched</a:t>
            </a:r>
            <a:endParaRPr lang="de-D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151581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AutomatedLab</a:t>
            </a:r>
            <a:r>
              <a:rPr lang="de-DE" dirty="0"/>
              <a:t> </a:t>
            </a:r>
            <a:r>
              <a:rPr lang="de-DE" dirty="0" err="1"/>
              <a:t>can</a:t>
            </a:r>
            <a:r>
              <a:rPr lang="de-DE" dirty="0"/>
              <a:t> </a:t>
            </a:r>
            <a:r>
              <a:rPr lang="de-DE" dirty="0" err="1"/>
              <a:t>seamlessly</a:t>
            </a:r>
            <a:r>
              <a:rPr lang="de-DE" dirty="0"/>
              <a:t> </a:t>
            </a:r>
            <a:r>
              <a:rPr lang="de-DE" dirty="0" err="1"/>
              <a:t>be</a:t>
            </a:r>
            <a:r>
              <a:rPr lang="de-DE" dirty="0"/>
              <a:t> </a:t>
            </a:r>
            <a:r>
              <a:rPr lang="de-DE" dirty="0" err="1"/>
              <a:t>integrated</a:t>
            </a:r>
            <a:r>
              <a:rPr lang="de-DE" dirty="0"/>
              <a:t> in </a:t>
            </a:r>
            <a:r>
              <a:rPr lang="de-DE" dirty="0" err="1"/>
              <a:t>your</a:t>
            </a:r>
            <a:r>
              <a:rPr lang="de-DE" dirty="0"/>
              <a:t> </a:t>
            </a:r>
            <a:r>
              <a:rPr lang="de-DE" dirty="0" err="1"/>
              <a:t>validation</a:t>
            </a:r>
            <a:r>
              <a:rPr lang="de-DE" dirty="0"/>
              <a:t> </a:t>
            </a:r>
            <a:r>
              <a:rPr lang="de-DE" dirty="0" err="1"/>
              <a:t>steps</a:t>
            </a:r>
            <a:endParaRPr lang="de-DE" dirty="0"/>
          </a:p>
          <a:p>
            <a:r>
              <a:rPr lang="de-DE" dirty="0" err="1"/>
              <a:t>It</a:t>
            </a:r>
            <a:r>
              <a:rPr lang="de-DE" dirty="0"/>
              <a:t> </a:t>
            </a:r>
            <a:r>
              <a:rPr lang="de-DE" dirty="0" err="1"/>
              <a:t>can</a:t>
            </a:r>
            <a:r>
              <a:rPr lang="de-DE" dirty="0"/>
              <a:t> </a:t>
            </a:r>
            <a:r>
              <a:rPr lang="de-DE" dirty="0" err="1"/>
              <a:t>run</a:t>
            </a:r>
            <a:r>
              <a:rPr lang="de-DE" dirty="0"/>
              <a:t> on </a:t>
            </a:r>
            <a:r>
              <a:rPr lang="de-DE" dirty="0" err="1"/>
              <a:t>nearly</a:t>
            </a:r>
            <a:r>
              <a:rPr lang="de-DE" dirty="0"/>
              <a:t> </a:t>
            </a:r>
            <a:r>
              <a:rPr lang="de-DE" dirty="0" err="1"/>
              <a:t>any</a:t>
            </a:r>
            <a:r>
              <a:rPr lang="de-DE" dirty="0"/>
              <a:t> </a:t>
            </a:r>
            <a:r>
              <a:rPr lang="de-DE" dirty="0" err="1"/>
              <a:t>build</a:t>
            </a:r>
            <a:r>
              <a:rPr lang="de-DE" dirty="0"/>
              <a:t> </a:t>
            </a:r>
            <a:r>
              <a:rPr lang="de-DE" dirty="0" err="1"/>
              <a:t>worker</a:t>
            </a:r>
            <a:r>
              <a:rPr lang="de-DE" dirty="0"/>
              <a:t> </a:t>
            </a:r>
            <a:r>
              <a:rPr lang="de-DE" dirty="0" err="1"/>
              <a:t>running</a:t>
            </a:r>
            <a:r>
              <a:rPr lang="de-DE" dirty="0"/>
              <a:t> Windows </a:t>
            </a:r>
            <a:r>
              <a:rPr lang="de-DE" dirty="0" err="1"/>
              <a:t>or</a:t>
            </a:r>
            <a:r>
              <a:rPr lang="de-DE" dirty="0"/>
              <a:t> Linux</a:t>
            </a:r>
          </a:p>
          <a:p>
            <a:r>
              <a:rPr lang="de-DE" dirty="0" err="1"/>
              <a:t>Ideally</a:t>
            </a:r>
            <a:r>
              <a:rPr lang="de-DE" dirty="0"/>
              <a:t>, </a:t>
            </a:r>
            <a:r>
              <a:rPr lang="de-DE" dirty="0" err="1"/>
              <a:t>you</a:t>
            </a:r>
            <a:r>
              <a:rPr lang="de-DE" dirty="0"/>
              <a:t> would </a:t>
            </a:r>
            <a:r>
              <a:rPr lang="de-DE" dirty="0" err="1"/>
              <a:t>use</a:t>
            </a:r>
            <a:r>
              <a:rPr lang="de-DE" dirty="0"/>
              <a:t> a private </a:t>
            </a:r>
            <a:r>
              <a:rPr lang="de-DE" dirty="0" err="1"/>
              <a:t>agent</a:t>
            </a:r>
            <a:r>
              <a:rPr lang="de-DE" dirty="0"/>
              <a:t> on a Hyper-V host </a:t>
            </a:r>
            <a:r>
              <a:rPr lang="de-DE" dirty="0" err="1"/>
              <a:t>or</a:t>
            </a:r>
            <a:r>
              <a:rPr lang="de-DE" dirty="0"/>
              <a:t> on Azure Stack</a:t>
            </a:r>
          </a:p>
          <a:p>
            <a:r>
              <a:rPr lang="de-DE" dirty="0" err="1"/>
              <a:t>Connecting</a:t>
            </a:r>
            <a:r>
              <a:rPr lang="de-DE" dirty="0"/>
              <a:t> to </a:t>
            </a:r>
            <a:r>
              <a:rPr lang="de-DE" dirty="0" err="1"/>
              <a:t>existing</a:t>
            </a:r>
            <a:r>
              <a:rPr lang="de-DE" dirty="0"/>
              <a:t> </a:t>
            </a:r>
            <a:r>
              <a:rPr lang="de-DE" dirty="0" err="1"/>
              <a:t>infra</a:t>
            </a:r>
            <a:r>
              <a:rPr lang="de-DE" dirty="0"/>
              <a:t> is also possible, lab </a:t>
            </a:r>
            <a:r>
              <a:rPr lang="de-DE" dirty="0" err="1"/>
              <a:t>resources</a:t>
            </a:r>
            <a:r>
              <a:rPr lang="de-DE" dirty="0"/>
              <a:t> will </a:t>
            </a:r>
            <a:r>
              <a:rPr lang="de-DE" dirty="0" err="1"/>
              <a:t>be</a:t>
            </a:r>
            <a:r>
              <a:rPr lang="de-DE" dirty="0"/>
              <a:t> </a:t>
            </a:r>
            <a:r>
              <a:rPr lang="de-DE" dirty="0" err="1"/>
              <a:t>cleaned</a:t>
            </a:r>
            <a:r>
              <a:rPr lang="de-DE" dirty="0"/>
              <a:t> </a:t>
            </a:r>
            <a:r>
              <a:rPr lang="de-DE" dirty="0" err="1"/>
              <a:t>up</a:t>
            </a:r>
            <a:r>
              <a:rPr lang="de-DE" dirty="0"/>
              <a:t> and </a:t>
            </a:r>
            <a:r>
              <a:rPr lang="de-DE" dirty="0" err="1"/>
              <a:t>existing</a:t>
            </a:r>
            <a:r>
              <a:rPr lang="de-DE" dirty="0"/>
              <a:t> </a:t>
            </a:r>
            <a:r>
              <a:rPr lang="de-DE" dirty="0" err="1"/>
              <a:t>resources</a:t>
            </a:r>
            <a:r>
              <a:rPr lang="de-DE" dirty="0"/>
              <a:t> </a:t>
            </a:r>
            <a:r>
              <a:rPr lang="de-DE" dirty="0" err="1"/>
              <a:t>remain</a:t>
            </a:r>
            <a:r>
              <a:rPr lang="de-DE" dirty="0"/>
              <a:t> </a:t>
            </a:r>
            <a:r>
              <a:rPr lang="de-DE" dirty="0" err="1"/>
              <a:t>untouched</a:t>
            </a:r>
            <a:endParaRPr lang="de-D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711779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5/26/2020 6:13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92476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Your</a:t>
            </a:r>
            <a:r>
              <a:rPr lang="de-DE" dirty="0"/>
              <a:t> </a:t>
            </a:r>
            <a:r>
              <a:rPr lang="de-DE" dirty="0" err="1"/>
              <a:t>typical</a:t>
            </a:r>
            <a:r>
              <a:rPr lang="de-DE" dirty="0"/>
              <a:t> </a:t>
            </a:r>
            <a:r>
              <a:rPr lang="de-DE" dirty="0" err="1"/>
              <a:t>build</a:t>
            </a:r>
            <a:r>
              <a:rPr lang="de-DE" dirty="0"/>
              <a:t> and release </a:t>
            </a:r>
            <a:r>
              <a:rPr lang="de-DE" dirty="0" err="1"/>
              <a:t>pipeline</a:t>
            </a:r>
            <a:r>
              <a:rPr lang="de-DE" dirty="0"/>
              <a:t> </a:t>
            </a:r>
            <a:r>
              <a:rPr lang="de-DE" dirty="0" err="1"/>
              <a:t>might</a:t>
            </a:r>
            <a:r>
              <a:rPr lang="de-DE" dirty="0"/>
              <a:t> </a:t>
            </a:r>
            <a:r>
              <a:rPr lang="de-DE" dirty="0" err="1"/>
              <a:t>look</a:t>
            </a:r>
            <a:r>
              <a:rPr lang="de-DE" dirty="0"/>
              <a:t> a </a:t>
            </a:r>
            <a:r>
              <a:rPr lang="de-DE" dirty="0" err="1"/>
              <a:t>bit</a:t>
            </a:r>
            <a:r>
              <a:rPr lang="de-DE" dirty="0"/>
              <a:t> like </a:t>
            </a:r>
            <a:r>
              <a:rPr lang="de-DE" dirty="0" err="1"/>
              <a:t>this</a:t>
            </a:r>
            <a:endParaRPr lang="de-DE" dirty="0"/>
          </a:p>
          <a:p>
            <a:r>
              <a:rPr lang="de-DE" dirty="0" err="1"/>
              <a:t>Starting</a:t>
            </a:r>
            <a:r>
              <a:rPr lang="de-DE" dirty="0"/>
              <a:t> with </a:t>
            </a:r>
            <a:r>
              <a:rPr lang="de-DE" dirty="0" err="1"/>
              <a:t>the</a:t>
            </a:r>
            <a:r>
              <a:rPr lang="de-DE" dirty="0"/>
              <a:t> </a:t>
            </a:r>
            <a:r>
              <a:rPr lang="de-DE" dirty="0" err="1"/>
              <a:t>commit</a:t>
            </a:r>
            <a:r>
              <a:rPr lang="de-DE" dirty="0"/>
              <a:t> </a:t>
            </a:r>
            <a:r>
              <a:rPr lang="de-DE" dirty="0" err="1"/>
              <a:t>or</a:t>
            </a:r>
            <a:r>
              <a:rPr lang="de-DE" dirty="0"/>
              <a:t> </a:t>
            </a:r>
            <a:r>
              <a:rPr lang="de-DE" dirty="0" err="1"/>
              <a:t>the</a:t>
            </a:r>
            <a:r>
              <a:rPr lang="de-DE" dirty="0"/>
              <a:t> Pull Request of a </a:t>
            </a:r>
            <a:r>
              <a:rPr lang="de-DE" dirty="0" err="1"/>
              <a:t>developer</a:t>
            </a:r>
            <a:endParaRPr lang="de-DE" dirty="0"/>
          </a:p>
          <a:p>
            <a:r>
              <a:rPr lang="de-DE" dirty="0"/>
              <a:t>The same </a:t>
            </a:r>
            <a:r>
              <a:rPr lang="de-DE" dirty="0" err="1"/>
              <a:t>process</a:t>
            </a:r>
            <a:r>
              <a:rPr lang="de-DE" dirty="0"/>
              <a:t> is of </a:t>
            </a:r>
            <a:r>
              <a:rPr lang="de-DE" dirty="0" err="1"/>
              <a:t>course</a:t>
            </a:r>
            <a:r>
              <a:rPr lang="de-DE" dirty="0"/>
              <a:t> also viable for </a:t>
            </a:r>
            <a:r>
              <a:rPr lang="de-DE" dirty="0" err="1"/>
              <a:t>operators</a:t>
            </a:r>
            <a:r>
              <a:rPr lang="de-DE" dirty="0"/>
              <a:t> </a:t>
            </a:r>
            <a:r>
              <a:rPr lang="de-DE" dirty="0" err="1"/>
              <a:t>designing</a:t>
            </a:r>
            <a:r>
              <a:rPr lang="de-DE" dirty="0"/>
              <a:t> </a:t>
            </a:r>
            <a:r>
              <a:rPr lang="de-DE" dirty="0" err="1"/>
              <a:t>IaC</a:t>
            </a:r>
            <a:r>
              <a:rPr lang="de-DE" dirty="0"/>
              <a:t> code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94832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 host of </a:t>
            </a:r>
            <a:r>
              <a:rPr lang="de-DE" dirty="0" err="1"/>
              <a:t>unit</a:t>
            </a:r>
            <a:r>
              <a:rPr lang="de-DE" dirty="0"/>
              <a:t> </a:t>
            </a:r>
            <a:r>
              <a:rPr lang="de-DE" dirty="0" err="1"/>
              <a:t>tests</a:t>
            </a:r>
            <a:r>
              <a:rPr lang="de-DE" dirty="0"/>
              <a:t> will </a:t>
            </a:r>
            <a:r>
              <a:rPr lang="de-DE" dirty="0" err="1"/>
              <a:t>be</a:t>
            </a:r>
            <a:r>
              <a:rPr lang="de-DE" dirty="0"/>
              <a:t> </a:t>
            </a:r>
            <a:r>
              <a:rPr lang="de-DE" dirty="0" err="1"/>
              <a:t>executed</a:t>
            </a:r>
            <a:r>
              <a:rPr lang="de-DE" dirty="0"/>
              <a:t> and </a:t>
            </a:r>
            <a:r>
              <a:rPr lang="de-DE" dirty="0" err="1"/>
              <a:t>the</a:t>
            </a:r>
            <a:r>
              <a:rPr lang="de-DE" dirty="0"/>
              <a:t> </a:t>
            </a:r>
            <a:r>
              <a:rPr lang="de-DE" dirty="0" err="1"/>
              <a:t>results</a:t>
            </a:r>
            <a:r>
              <a:rPr lang="de-DE" dirty="0"/>
              <a:t> </a:t>
            </a:r>
            <a:r>
              <a:rPr lang="de-DE" dirty="0" err="1"/>
              <a:t>published</a:t>
            </a:r>
            <a:r>
              <a:rPr lang="de-DE" dirty="0"/>
              <a:t> to </a:t>
            </a:r>
            <a:r>
              <a:rPr lang="de-DE" dirty="0" err="1"/>
              <a:t>the</a:t>
            </a:r>
            <a:r>
              <a:rPr lang="de-DE" dirty="0"/>
              <a:t> </a:t>
            </a:r>
            <a:r>
              <a:rPr lang="de-DE" dirty="0" err="1"/>
              <a:t>tool</a:t>
            </a:r>
            <a:endParaRPr lang="de-DE" dirty="0"/>
          </a:p>
          <a:p>
            <a:r>
              <a:rPr lang="de-DE" dirty="0"/>
              <a:t>This </a:t>
            </a:r>
            <a:r>
              <a:rPr lang="de-DE" dirty="0" err="1"/>
              <a:t>can</a:t>
            </a:r>
            <a:r>
              <a:rPr lang="de-DE" dirty="0"/>
              <a:t> also </a:t>
            </a:r>
            <a:r>
              <a:rPr lang="de-DE" dirty="0" err="1"/>
              <a:t>apply</a:t>
            </a:r>
            <a:r>
              <a:rPr lang="de-DE" dirty="0"/>
              <a:t> to </a:t>
            </a:r>
            <a:r>
              <a:rPr lang="de-DE" dirty="0" err="1"/>
              <a:t>IaC</a:t>
            </a:r>
            <a:r>
              <a:rPr lang="de-DE" dirty="0"/>
              <a:t>, e.g. in </a:t>
            </a:r>
            <a:r>
              <a:rPr lang="de-DE" dirty="0" err="1"/>
              <a:t>order</a:t>
            </a:r>
            <a:r>
              <a:rPr lang="de-DE" dirty="0"/>
              <a:t> to </a:t>
            </a:r>
            <a:r>
              <a:rPr lang="de-DE" dirty="0" err="1"/>
              <a:t>test</a:t>
            </a:r>
            <a:r>
              <a:rPr lang="de-DE" dirty="0"/>
              <a:t> </a:t>
            </a:r>
            <a:r>
              <a:rPr lang="de-DE" dirty="0" err="1"/>
              <a:t>your</a:t>
            </a:r>
            <a:r>
              <a:rPr lang="de-DE" dirty="0"/>
              <a:t> code-</a:t>
            </a:r>
            <a:r>
              <a:rPr lang="de-DE" dirty="0" err="1"/>
              <a:t>generating</a:t>
            </a:r>
            <a:r>
              <a:rPr lang="de-DE" dirty="0"/>
              <a:t> code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141232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After </a:t>
            </a:r>
            <a:r>
              <a:rPr lang="de-DE" dirty="0" err="1"/>
              <a:t>the</a:t>
            </a:r>
            <a:r>
              <a:rPr lang="de-DE" dirty="0"/>
              <a:t> initial </a:t>
            </a:r>
            <a:r>
              <a:rPr lang="de-DE" dirty="0" err="1"/>
              <a:t>validation</a:t>
            </a:r>
            <a:r>
              <a:rPr lang="de-DE" dirty="0"/>
              <a:t> </a:t>
            </a:r>
            <a:r>
              <a:rPr lang="de-DE" dirty="0" err="1"/>
              <a:t>phase</a:t>
            </a:r>
            <a:r>
              <a:rPr lang="de-DE" dirty="0"/>
              <a:t>, </a:t>
            </a:r>
            <a:r>
              <a:rPr lang="de-DE" dirty="0" err="1"/>
              <a:t>the</a:t>
            </a:r>
            <a:r>
              <a:rPr lang="de-DE" dirty="0"/>
              <a:t> </a:t>
            </a:r>
            <a:r>
              <a:rPr lang="de-DE" dirty="0" err="1"/>
              <a:t>pipeline</a:t>
            </a:r>
            <a:r>
              <a:rPr lang="de-DE" dirty="0"/>
              <a:t> </a:t>
            </a:r>
            <a:r>
              <a:rPr lang="de-DE" dirty="0" err="1"/>
              <a:t>artifacts</a:t>
            </a:r>
            <a:r>
              <a:rPr lang="de-DE" dirty="0"/>
              <a:t> </a:t>
            </a:r>
            <a:r>
              <a:rPr lang="de-DE" dirty="0" err="1"/>
              <a:t>are</a:t>
            </a:r>
            <a:r>
              <a:rPr lang="de-DE" dirty="0"/>
              <a:t> </a:t>
            </a:r>
            <a:r>
              <a:rPr lang="de-DE" dirty="0" err="1"/>
              <a:t>built</a:t>
            </a:r>
            <a:r>
              <a:rPr lang="de-DE" dirty="0"/>
              <a:t> and </a:t>
            </a:r>
            <a:r>
              <a:rPr lang="de-DE" dirty="0" err="1"/>
              <a:t>published</a:t>
            </a:r>
            <a:r>
              <a:rPr lang="de-DE" dirty="0"/>
              <a:t> to </a:t>
            </a:r>
            <a:r>
              <a:rPr lang="de-DE" dirty="0" err="1"/>
              <a:t>the</a:t>
            </a:r>
            <a:r>
              <a:rPr lang="de-DE" dirty="0"/>
              <a:t> </a:t>
            </a:r>
            <a:r>
              <a:rPr lang="de-DE" dirty="0" err="1"/>
              <a:t>pipeline</a:t>
            </a:r>
            <a:r>
              <a:rPr lang="de-DE" dirty="0"/>
              <a:t> </a:t>
            </a:r>
            <a:r>
              <a:rPr lang="de-DE" dirty="0" err="1"/>
              <a:t>or</a:t>
            </a:r>
            <a:r>
              <a:rPr lang="de-DE" dirty="0"/>
              <a:t> an </a:t>
            </a:r>
            <a:r>
              <a:rPr lang="de-DE" dirty="0" err="1"/>
              <a:t>artifact</a:t>
            </a:r>
            <a:r>
              <a:rPr lang="de-DE" dirty="0"/>
              <a:t> </a:t>
            </a:r>
            <a:r>
              <a:rPr lang="de-DE" dirty="0" err="1"/>
              <a:t>store</a:t>
            </a:r>
            <a:endParaRPr lang="de-DE" dirty="0"/>
          </a:p>
          <a:p>
            <a:r>
              <a:rPr lang="de-DE" dirty="0"/>
              <a:t>These </a:t>
            </a:r>
            <a:r>
              <a:rPr lang="de-DE" dirty="0" err="1"/>
              <a:t>artifacts</a:t>
            </a:r>
            <a:r>
              <a:rPr lang="de-DE" dirty="0"/>
              <a:t> </a:t>
            </a:r>
            <a:r>
              <a:rPr lang="de-DE" dirty="0" err="1"/>
              <a:t>can</a:t>
            </a:r>
            <a:r>
              <a:rPr lang="de-DE" dirty="0"/>
              <a:t> </a:t>
            </a:r>
            <a:r>
              <a:rPr lang="de-DE" dirty="0" err="1"/>
              <a:t>be</a:t>
            </a:r>
            <a:r>
              <a:rPr lang="de-DE" dirty="0"/>
              <a:t> </a:t>
            </a:r>
            <a:r>
              <a:rPr lang="de-DE" dirty="0" err="1"/>
              <a:t>anything</a:t>
            </a:r>
            <a:r>
              <a:rPr lang="de-DE" dirty="0"/>
              <a:t> </a:t>
            </a:r>
            <a:r>
              <a:rPr lang="de-DE" dirty="0" err="1"/>
              <a:t>from</a:t>
            </a:r>
            <a:r>
              <a:rPr lang="de-DE" dirty="0"/>
              <a:t> </a:t>
            </a:r>
            <a:r>
              <a:rPr lang="de-DE" dirty="0" err="1"/>
              <a:t>IaC</a:t>
            </a:r>
            <a:r>
              <a:rPr lang="de-DE" dirty="0"/>
              <a:t> </a:t>
            </a:r>
            <a:r>
              <a:rPr lang="de-DE" dirty="0" err="1"/>
              <a:t>templates</a:t>
            </a:r>
            <a:r>
              <a:rPr lang="de-DE" dirty="0"/>
              <a:t> to PowerShell Modules and </a:t>
            </a:r>
            <a:r>
              <a:rPr lang="de-DE" dirty="0" err="1"/>
              <a:t>applications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72760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After </a:t>
            </a:r>
            <a:r>
              <a:rPr lang="de-DE" dirty="0" err="1"/>
              <a:t>the</a:t>
            </a:r>
            <a:r>
              <a:rPr lang="de-DE" dirty="0"/>
              <a:t> </a:t>
            </a:r>
            <a:r>
              <a:rPr lang="de-DE" dirty="0" err="1"/>
              <a:t>artifacts</a:t>
            </a:r>
            <a:r>
              <a:rPr lang="de-DE" dirty="0"/>
              <a:t> </a:t>
            </a:r>
            <a:r>
              <a:rPr lang="de-DE" dirty="0" err="1"/>
              <a:t>are</a:t>
            </a:r>
            <a:r>
              <a:rPr lang="de-DE" dirty="0"/>
              <a:t> </a:t>
            </a:r>
            <a:r>
              <a:rPr lang="de-DE" dirty="0" err="1"/>
              <a:t>available</a:t>
            </a:r>
            <a:r>
              <a:rPr lang="de-DE" dirty="0"/>
              <a:t>, </a:t>
            </a:r>
            <a:r>
              <a:rPr lang="de-DE" dirty="0" err="1"/>
              <a:t>another</a:t>
            </a:r>
            <a:r>
              <a:rPr lang="de-DE" dirty="0"/>
              <a:t> </a:t>
            </a:r>
            <a:r>
              <a:rPr lang="de-DE" dirty="0" err="1"/>
              <a:t>test</a:t>
            </a:r>
            <a:r>
              <a:rPr lang="de-DE" dirty="0"/>
              <a:t> </a:t>
            </a:r>
            <a:r>
              <a:rPr lang="de-DE" dirty="0" err="1"/>
              <a:t>phase</a:t>
            </a:r>
            <a:r>
              <a:rPr lang="de-DE" dirty="0"/>
              <a:t>, </a:t>
            </a:r>
            <a:r>
              <a:rPr lang="de-DE" dirty="0" err="1"/>
              <a:t>the</a:t>
            </a:r>
            <a:r>
              <a:rPr lang="de-DE" dirty="0"/>
              <a:t> </a:t>
            </a:r>
            <a:r>
              <a:rPr lang="de-DE" dirty="0" err="1"/>
              <a:t>user</a:t>
            </a:r>
            <a:r>
              <a:rPr lang="de-DE" dirty="0"/>
              <a:t> </a:t>
            </a:r>
            <a:r>
              <a:rPr lang="de-DE" dirty="0" err="1"/>
              <a:t>acceptance</a:t>
            </a:r>
            <a:r>
              <a:rPr lang="de-DE" dirty="0"/>
              <a:t> </a:t>
            </a:r>
            <a:r>
              <a:rPr lang="de-DE" dirty="0" err="1"/>
              <a:t>test</a:t>
            </a:r>
            <a:r>
              <a:rPr lang="de-DE" dirty="0"/>
              <a:t>, </a:t>
            </a:r>
            <a:r>
              <a:rPr lang="de-DE" dirty="0" err="1"/>
              <a:t>may</a:t>
            </a:r>
            <a:r>
              <a:rPr lang="de-DE" dirty="0"/>
              <a:t> </a:t>
            </a:r>
            <a:r>
              <a:rPr lang="de-DE" dirty="0" err="1"/>
              <a:t>run</a:t>
            </a:r>
            <a:r>
              <a:rPr lang="de-DE" dirty="0"/>
              <a:t>.</a:t>
            </a:r>
          </a:p>
          <a:p>
            <a:r>
              <a:rPr lang="de-DE" dirty="0" err="1"/>
              <a:t>Often</a:t>
            </a:r>
            <a:r>
              <a:rPr lang="de-DE" dirty="0"/>
              <a:t> in my </a:t>
            </a:r>
            <a:r>
              <a:rPr lang="de-DE" dirty="0" err="1"/>
              <a:t>case</a:t>
            </a:r>
            <a:r>
              <a:rPr lang="de-DE" dirty="0"/>
              <a:t>, </a:t>
            </a:r>
            <a:r>
              <a:rPr lang="de-DE" dirty="0" err="1"/>
              <a:t>these</a:t>
            </a:r>
            <a:r>
              <a:rPr lang="de-DE" dirty="0"/>
              <a:t> would </a:t>
            </a:r>
            <a:r>
              <a:rPr lang="de-DE" dirty="0" err="1"/>
              <a:t>be</a:t>
            </a:r>
            <a:r>
              <a:rPr lang="de-DE" dirty="0"/>
              <a:t> </a:t>
            </a:r>
            <a:r>
              <a:rPr lang="de-DE" dirty="0" err="1"/>
              <a:t>integration</a:t>
            </a:r>
            <a:r>
              <a:rPr lang="de-DE" dirty="0"/>
              <a:t> </a:t>
            </a:r>
            <a:r>
              <a:rPr lang="de-DE" dirty="0" err="1"/>
              <a:t>tests</a:t>
            </a:r>
            <a:r>
              <a:rPr lang="de-DE" dirty="0"/>
              <a:t> of PowerShell DSC </a:t>
            </a:r>
            <a:r>
              <a:rPr lang="de-DE" dirty="0" err="1"/>
              <a:t>configurations</a:t>
            </a:r>
            <a:r>
              <a:rPr lang="de-DE" dirty="0"/>
              <a:t> </a:t>
            </a:r>
            <a:r>
              <a:rPr lang="de-DE" dirty="0" err="1"/>
              <a:t>being</a:t>
            </a:r>
            <a:r>
              <a:rPr lang="de-DE" dirty="0"/>
              <a:t> </a:t>
            </a:r>
            <a:r>
              <a:rPr lang="de-DE" dirty="0" err="1"/>
              <a:t>applied</a:t>
            </a:r>
            <a:r>
              <a:rPr lang="de-DE" dirty="0"/>
              <a:t> to a </a:t>
            </a:r>
            <a:r>
              <a:rPr lang="de-DE" dirty="0" err="1"/>
              <a:t>range</a:t>
            </a:r>
            <a:r>
              <a:rPr lang="de-DE" dirty="0"/>
              <a:t> of </a:t>
            </a:r>
            <a:r>
              <a:rPr lang="de-DE" dirty="0" err="1"/>
              <a:t>test</a:t>
            </a:r>
            <a:r>
              <a:rPr lang="de-DE" dirty="0"/>
              <a:t> </a:t>
            </a:r>
            <a:r>
              <a:rPr lang="de-DE" dirty="0" err="1"/>
              <a:t>systems</a:t>
            </a:r>
            <a:endParaRPr lang="de-DE" dirty="0"/>
          </a:p>
          <a:p>
            <a:r>
              <a:rPr lang="de-DE" dirty="0"/>
              <a:t>For our </a:t>
            </a:r>
            <a:r>
              <a:rPr lang="de-DE" dirty="0" err="1"/>
              <a:t>intents</a:t>
            </a:r>
            <a:r>
              <a:rPr lang="de-DE" dirty="0"/>
              <a:t> and </a:t>
            </a:r>
            <a:r>
              <a:rPr lang="de-DE" dirty="0" err="1"/>
              <a:t>purposes</a:t>
            </a:r>
            <a:r>
              <a:rPr lang="de-DE" dirty="0"/>
              <a:t>, </a:t>
            </a:r>
            <a:r>
              <a:rPr lang="de-DE" dirty="0" err="1"/>
              <a:t>this</a:t>
            </a:r>
            <a:r>
              <a:rPr lang="de-DE" dirty="0"/>
              <a:t> will </a:t>
            </a:r>
            <a:r>
              <a:rPr lang="de-DE" dirty="0" err="1"/>
              <a:t>mean</a:t>
            </a:r>
            <a:r>
              <a:rPr lang="de-DE" dirty="0"/>
              <a:t> </a:t>
            </a:r>
            <a:r>
              <a:rPr lang="de-DE" dirty="0" err="1"/>
              <a:t>deploying</a:t>
            </a:r>
            <a:r>
              <a:rPr lang="de-DE" dirty="0"/>
              <a:t> and </a:t>
            </a:r>
            <a:r>
              <a:rPr lang="de-DE" dirty="0" err="1"/>
              <a:t>integration</a:t>
            </a:r>
            <a:r>
              <a:rPr lang="de-DE" dirty="0"/>
              <a:t> </a:t>
            </a:r>
            <a:r>
              <a:rPr lang="de-DE" dirty="0" err="1"/>
              <a:t>testing</a:t>
            </a:r>
            <a:r>
              <a:rPr lang="de-DE" dirty="0"/>
              <a:t> a web </a:t>
            </a:r>
            <a:r>
              <a:rPr lang="de-DE" dirty="0" err="1"/>
              <a:t>application</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32373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Finally</a:t>
            </a:r>
            <a:r>
              <a:rPr lang="de-DE" dirty="0"/>
              <a:t>, after all </a:t>
            </a:r>
            <a:r>
              <a:rPr lang="en-US" noProof="0" dirty="0"/>
              <a:t>tests</a:t>
            </a:r>
            <a:r>
              <a:rPr lang="de-DE" dirty="0"/>
              <a:t> have </a:t>
            </a:r>
            <a:r>
              <a:rPr lang="en-US" noProof="0" dirty="0"/>
              <a:t>been</a:t>
            </a:r>
            <a:r>
              <a:rPr lang="de-DE" dirty="0"/>
              <a:t> </a:t>
            </a:r>
            <a:r>
              <a:rPr lang="en-US" noProof="0" dirty="0"/>
              <a:t>completed</a:t>
            </a:r>
            <a:r>
              <a:rPr lang="de-DE" dirty="0"/>
              <a:t> and possible release </a:t>
            </a:r>
            <a:r>
              <a:rPr lang="en-US" noProof="0" dirty="0"/>
              <a:t>gates</a:t>
            </a:r>
            <a:r>
              <a:rPr lang="de-DE" dirty="0"/>
              <a:t> have </a:t>
            </a:r>
            <a:r>
              <a:rPr lang="en-US" noProof="0" dirty="0"/>
              <a:t>been</a:t>
            </a:r>
            <a:r>
              <a:rPr lang="de-DE" dirty="0"/>
              <a:t> </a:t>
            </a:r>
            <a:r>
              <a:rPr lang="en-US" noProof="0" dirty="0"/>
              <a:t>passed</a:t>
            </a:r>
            <a:r>
              <a:rPr lang="de-DE" dirty="0"/>
              <a:t>, </a:t>
            </a:r>
            <a:r>
              <a:rPr lang="en-US" noProof="0" dirty="0"/>
              <a:t>approvals</a:t>
            </a:r>
            <a:r>
              <a:rPr lang="de-DE" dirty="0"/>
              <a:t> have </a:t>
            </a:r>
            <a:r>
              <a:rPr lang="en-US" noProof="0" dirty="0"/>
              <a:t>occurred</a:t>
            </a:r>
            <a:r>
              <a:rPr lang="de-DE" dirty="0"/>
              <a:t> , a release is </a:t>
            </a:r>
            <a:r>
              <a:rPr lang="de-DE" dirty="0" err="1"/>
              <a:t>deployed</a:t>
            </a:r>
            <a:endParaRPr lang="de-DE" dirty="0"/>
          </a:p>
          <a:p>
            <a:r>
              <a:rPr lang="de-DE" dirty="0"/>
              <a:t>This </a:t>
            </a:r>
            <a:r>
              <a:rPr lang="de-DE" dirty="0" err="1"/>
              <a:t>again</a:t>
            </a:r>
            <a:r>
              <a:rPr lang="de-DE" dirty="0"/>
              <a:t> </a:t>
            </a:r>
            <a:r>
              <a:rPr lang="de-DE" dirty="0" err="1"/>
              <a:t>might</a:t>
            </a:r>
            <a:r>
              <a:rPr lang="de-DE" dirty="0"/>
              <a:t> </a:t>
            </a:r>
            <a:r>
              <a:rPr lang="de-DE" dirty="0" err="1"/>
              <a:t>mean</a:t>
            </a:r>
            <a:r>
              <a:rPr lang="de-DE" dirty="0"/>
              <a:t> </a:t>
            </a:r>
            <a:r>
              <a:rPr lang="de-DE" dirty="0" err="1"/>
              <a:t>deploying</a:t>
            </a:r>
            <a:r>
              <a:rPr lang="de-DE" dirty="0"/>
              <a:t> a </a:t>
            </a:r>
            <a:r>
              <a:rPr lang="de-DE" dirty="0" err="1"/>
              <a:t>module</a:t>
            </a:r>
            <a:r>
              <a:rPr lang="de-DE" dirty="0"/>
              <a:t> to </a:t>
            </a:r>
            <a:r>
              <a:rPr lang="de-DE" dirty="0" err="1"/>
              <a:t>the</a:t>
            </a:r>
            <a:r>
              <a:rPr lang="de-DE" dirty="0"/>
              <a:t> PowerShell </a:t>
            </a:r>
            <a:r>
              <a:rPr lang="de-DE" dirty="0" err="1"/>
              <a:t>gallery</a:t>
            </a:r>
            <a:r>
              <a:rPr lang="de-DE" dirty="0"/>
              <a:t>, </a:t>
            </a:r>
            <a:r>
              <a:rPr lang="de-DE" dirty="0" err="1"/>
              <a:t>libraries</a:t>
            </a:r>
            <a:r>
              <a:rPr lang="de-DE" dirty="0"/>
              <a:t> to </a:t>
            </a:r>
            <a:r>
              <a:rPr lang="de-DE" dirty="0" err="1"/>
              <a:t>NuGet</a:t>
            </a:r>
            <a:r>
              <a:rPr lang="de-DE" dirty="0"/>
              <a:t>, Docker </a:t>
            </a:r>
            <a:r>
              <a:rPr lang="de-DE" dirty="0" err="1"/>
              <a:t>images</a:t>
            </a:r>
            <a:r>
              <a:rPr lang="de-DE" dirty="0"/>
              <a:t> to an </a:t>
            </a:r>
            <a:r>
              <a:rPr lang="de-DE" dirty="0" err="1"/>
              <a:t>image</a:t>
            </a:r>
            <a:r>
              <a:rPr lang="de-DE" dirty="0"/>
              <a:t> </a:t>
            </a:r>
            <a:r>
              <a:rPr lang="de-DE" dirty="0" err="1"/>
              <a:t>registry</a:t>
            </a:r>
            <a:r>
              <a:rPr lang="de-DE" dirty="0"/>
              <a:t>, </a:t>
            </a:r>
            <a:r>
              <a:rPr lang="de-DE" dirty="0" err="1"/>
              <a:t>or</a:t>
            </a:r>
            <a:r>
              <a:rPr lang="de-DE" dirty="0"/>
              <a:t> –in our </a:t>
            </a:r>
            <a:r>
              <a:rPr lang="de-DE" dirty="0" err="1"/>
              <a:t>case</a:t>
            </a:r>
            <a:r>
              <a:rPr lang="de-DE" dirty="0"/>
              <a:t> – a web </a:t>
            </a:r>
            <a:r>
              <a:rPr lang="de-DE" dirty="0" err="1"/>
              <a:t>app</a:t>
            </a:r>
            <a:r>
              <a:rPr lang="de-DE" dirty="0"/>
              <a:t> to an Azure App Service (</a:t>
            </a:r>
            <a:r>
              <a:rPr lang="de-DE" dirty="0" err="1"/>
              <a:t>or</a:t>
            </a:r>
            <a:r>
              <a:rPr lang="de-DE" dirty="0"/>
              <a:t> an on-</a:t>
            </a:r>
            <a:r>
              <a:rPr lang="de-DE" dirty="0" err="1"/>
              <a:t>premises</a:t>
            </a:r>
            <a:r>
              <a:rPr lang="de-DE" dirty="0"/>
              <a:t> web </a:t>
            </a:r>
            <a:r>
              <a:rPr lang="de-DE" dirty="0" err="1"/>
              <a:t>server</a:t>
            </a:r>
            <a:r>
              <a:rPr lang="de-DE" dirty="0"/>
              <a: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5/26/2020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13929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this presentation, I would like to get into more detail, how testing in a living, breathing environment might look like</a:t>
            </a:r>
          </a:p>
          <a:p>
            <a:endParaRPr lang="en-US" noProof="0" dirty="0"/>
          </a:p>
          <a:p>
            <a:r>
              <a:rPr lang="en-US" noProof="0" dirty="0"/>
              <a:t>Integration tests often require an environment that closely mirrors the production environment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5/26/2020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278435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Very often, additional components are required to closely mimic the production environment</a:t>
            </a:r>
          </a:p>
          <a:p>
            <a:r>
              <a:rPr lang="en-US" noProof="0" dirty="0"/>
              <a:t>Maybe an Active Directory domain is necessary to test authentication.</a:t>
            </a:r>
          </a:p>
          <a:p>
            <a:r>
              <a:rPr lang="en-US" noProof="0" dirty="0"/>
              <a:t>More than likely a database is needed which includes some sample data</a:t>
            </a:r>
          </a:p>
          <a:p>
            <a:r>
              <a:rPr lang="en-US" noProof="0" dirty="0"/>
              <a:t>To deploy a web app, a pre-configured web server would be nice</a:t>
            </a:r>
          </a:p>
          <a:p>
            <a:r>
              <a:rPr lang="en-US" noProof="0" dirty="0"/>
              <a:t>In order to properly test web apps, certificates need to be enrolled for as well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5/26/2020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527782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A group of people sitting at a table in front of a window looking at a computer screen. &#10;">
            <a:extLst>
              <a:ext uri="{FF2B5EF4-FFF2-40B4-BE49-F238E27FC236}">
                <a16:creationId xmlns:a16="http://schemas.microsoft.com/office/drawing/2014/main" id="{D4D70926-475E-4613-9D80-B6FD156FDA3B}"/>
              </a:ext>
            </a:extLst>
          </p:cNvPr>
          <p:cNvPicPr>
            <a:picLocks noChangeAspect="1"/>
          </p:cNvPicPr>
          <p:nvPr userDrawn="1"/>
        </p:nvPicPr>
        <p:blipFill rotWithShape="1">
          <a:blip r:embed="rId2"/>
          <a:srcRect l="5884" r="30154" b="4033"/>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60485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A group of people sitting at a table in front of a window looking at a computer screen. &#10;">
            <a:extLst>
              <a:ext uri="{FF2B5EF4-FFF2-40B4-BE49-F238E27FC236}">
                <a16:creationId xmlns:a16="http://schemas.microsoft.com/office/drawing/2014/main" id="{01ED597E-4595-4AFF-BD28-65A6CA8B8A1C}"/>
              </a:ext>
            </a:extLst>
          </p:cNvPr>
          <p:cNvPicPr>
            <a:picLocks noChangeAspect="1"/>
          </p:cNvPicPr>
          <p:nvPr userDrawn="1"/>
        </p:nvPicPr>
        <p:blipFill rotWithShape="1">
          <a:blip r:embed="rId2"/>
          <a:srcRect l="5884" r="30154" b="4033"/>
          <a:stretch/>
        </p:blipFill>
        <p:spPr bwMode="ltGray">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3575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0718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3103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13689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878" r:id="rId1"/>
    <p:sldLayoutId id="2147484879" r:id="rId2"/>
    <p:sldLayoutId id="2147484880" r:id="rId3"/>
    <p:sldLayoutId id="2147484881" r:id="rId4"/>
    <p:sldLayoutId id="2147484882" r:id="rId5"/>
    <p:sldLayoutId id="2147484883" r:id="rId6"/>
    <p:sldLayoutId id="2147484912" r:id="rId7"/>
    <p:sldLayoutId id="2147484913" r:id="rId8"/>
    <p:sldLayoutId id="2147484886" r:id="rId9"/>
    <p:sldLayoutId id="2147484887" r:id="rId10"/>
    <p:sldLayoutId id="2147484888" r:id="rId11"/>
    <p:sldLayoutId id="2147484889" r:id="rId12"/>
    <p:sldLayoutId id="2147484890" r:id="rId13"/>
    <p:sldLayoutId id="2147484928" r:id="rId14"/>
    <p:sldLayoutId id="2147484929" r:id="rId15"/>
    <p:sldLayoutId id="2147484930" r:id="rId16"/>
    <p:sldLayoutId id="2147484894" r:id="rId17"/>
    <p:sldLayoutId id="2147484895" r:id="rId18"/>
    <p:sldLayoutId id="2147484896" r:id="rId19"/>
    <p:sldLayoutId id="2147484897" r:id="rId20"/>
    <p:sldLayoutId id="2147484898" r:id="rId21"/>
    <p:sldLayoutId id="2147484933" r:id="rId22"/>
    <p:sldLayoutId id="2147484900" r:id="rId23"/>
    <p:sldLayoutId id="2147484901" r:id="rId24"/>
    <p:sldLayoutId id="2147484902" r:id="rId25"/>
    <p:sldLayoutId id="2147484903" r:id="rId26"/>
    <p:sldLayoutId id="2147484904" r:id="rId27"/>
    <p:sldLayoutId id="2147484905" r:id="rId28"/>
    <p:sldLayoutId id="2147484906" r:id="rId29"/>
    <p:sldLayoutId id="2147484907" r:id="rId30"/>
    <p:sldLayoutId id="2147484908" r:id="rId31"/>
    <p:sldLayoutId id="214748490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hyperlink" Target="https://unsplash.com/s/photos/automation?utm_source=unsplash&amp;utm_medium=referral&amp;utm_content=creditCopyText" TargetMode="External"/><Relationship Id="rId4" Type="http://schemas.openxmlformats.org/officeDocument/2006/relationships/hyperlink" Target="https://unsplash.com/@franckinjapan?utm_source=unsplash&amp;utm_medium=referral&amp;utm_content=creditCopyTex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2.sv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2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2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utomatedlab/automatedlab" TargetMode="External"/><Relationship Id="rId2" Type="http://schemas.openxmlformats.org/officeDocument/2006/relationships/hyperlink" Target="https://automatedlab.org/"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3.sv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png"/><Relationship Id="rId15" Type="http://schemas.openxmlformats.org/officeDocument/2006/relationships/image" Target="../media/image21.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3.sv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2.png"/><Relationship Id="rId17" Type="http://schemas.openxmlformats.org/officeDocument/2006/relationships/image" Target="../media/image25.svg"/><Relationship Id="rId2" Type="http://schemas.openxmlformats.org/officeDocument/2006/relationships/notesSlide" Target="../notesSlides/notesSlide7.xml"/><Relationship Id="rId16"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png"/><Relationship Id="rId15" Type="http://schemas.openxmlformats.org/officeDocument/2006/relationships/image" Target="../media/image21.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Enterprise CI-CD testing done right</a:t>
            </a:r>
          </a:p>
        </p:txBody>
      </p:sp>
      <p:sp>
        <p:nvSpPr>
          <p:cNvPr id="5" name="Text Placeholder 4"/>
          <p:cNvSpPr>
            <a:spLocks noGrp="1"/>
          </p:cNvSpPr>
          <p:nvPr>
            <p:ph type="body" sz="quarter" idx="12"/>
          </p:nvPr>
        </p:nvSpPr>
        <p:spPr/>
        <p:txBody>
          <a:bodyPr/>
          <a:lstStyle/>
          <a:p>
            <a:r>
              <a:rPr lang="en-US" dirty="0"/>
              <a:t>Jan-Hendrik Peters, Premier Field Engineer (Microsoft Germany GmbH)</a:t>
            </a:r>
          </a:p>
        </p:txBody>
      </p:sp>
    </p:spTree>
    <p:extLst>
      <p:ext uri="{BB962C8B-B14F-4D97-AF65-F5344CB8AC3E}">
        <p14:creationId xmlns:p14="http://schemas.microsoft.com/office/powerpoint/2010/main" val="114913304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75CEF-4588-4A6B-BA0B-A127DD47CC4B}"/>
              </a:ext>
            </a:extLst>
          </p:cNvPr>
          <p:cNvSpPr>
            <a:spLocks noGrp="1"/>
          </p:cNvSpPr>
          <p:nvPr>
            <p:ph type="title"/>
          </p:nvPr>
        </p:nvSpPr>
        <p:spPr/>
        <p:txBody>
          <a:bodyPr/>
          <a:lstStyle/>
          <a:p>
            <a:r>
              <a:rPr lang="de-DE" dirty="0" err="1"/>
              <a:t>Testing</a:t>
            </a:r>
            <a:endParaRPr lang="en-US" dirty="0"/>
          </a:p>
        </p:txBody>
      </p:sp>
      <p:sp>
        <p:nvSpPr>
          <p:cNvPr id="3" name="Text Placeholder 2">
            <a:extLst>
              <a:ext uri="{FF2B5EF4-FFF2-40B4-BE49-F238E27FC236}">
                <a16:creationId xmlns:a16="http://schemas.microsoft.com/office/drawing/2014/main" id="{BE28E253-763E-4E37-A2C9-6344D25D16F1}"/>
              </a:ext>
            </a:extLst>
          </p:cNvPr>
          <p:cNvSpPr>
            <a:spLocks noGrp="1"/>
          </p:cNvSpPr>
          <p:nvPr>
            <p:ph type="body" sz="quarter" idx="10"/>
          </p:nvPr>
        </p:nvSpPr>
        <p:spPr>
          <a:xfrm>
            <a:off x="586390" y="1434370"/>
            <a:ext cx="11018520" cy="3681008"/>
          </a:xfrm>
        </p:spPr>
        <p:txBody>
          <a:bodyPr/>
          <a:lstStyle/>
          <a:p>
            <a:r>
              <a:rPr lang="de-DE" dirty="0"/>
              <a:t>Integration </a:t>
            </a:r>
            <a:r>
              <a:rPr lang="de-DE" dirty="0" err="1"/>
              <a:t>testing</a:t>
            </a:r>
            <a:r>
              <a:rPr lang="de-DE" dirty="0"/>
              <a:t> </a:t>
            </a:r>
            <a:r>
              <a:rPr lang="de-DE" dirty="0" err="1"/>
              <a:t>requires</a:t>
            </a:r>
            <a:r>
              <a:rPr lang="de-DE" dirty="0"/>
              <a:t> </a:t>
            </a:r>
            <a:r>
              <a:rPr lang="de-DE" dirty="0" err="1"/>
              <a:t>appropriate</a:t>
            </a:r>
            <a:r>
              <a:rPr lang="de-DE" dirty="0"/>
              <a:t> </a:t>
            </a:r>
            <a:r>
              <a:rPr lang="de-DE" dirty="0" err="1"/>
              <a:t>environment</a:t>
            </a:r>
            <a:endParaRPr lang="de-DE" dirty="0"/>
          </a:p>
          <a:p>
            <a:r>
              <a:rPr lang="en-US" dirty="0"/>
              <a:t>Often additional components are necessary</a:t>
            </a:r>
          </a:p>
          <a:p>
            <a:pPr lvl="1"/>
            <a:r>
              <a:rPr lang="en-US" dirty="0"/>
              <a:t>Certificates</a:t>
            </a:r>
          </a:p>
          <a:p>
            <a:pPr lvl="1"/>
            <a:r>
              <a:rPr lang="en-US" dirty="0"/>
              <a:t>Databases</a:t>
            </a:r>
          </a:p>
          <a:p>
            <a:pPr lvl="1"/>
            <a:r>
              <a:rPr lang="en-US" dirty="0"/>
              <a:t>Web servers</a:t>
            </a:r>
          </a:p>
          <a:p>
            <a:r>
              <a:rPr lang="en-US" dirty="0"/>
              <a:t>Some tooling can already help</a:t>
            </a:r>
          </a:p>
          <a:p>
            <a:pPr lvl="1"/>
            <a:r>
              <a:rPr lang="en-US" dirty="0"/>
              <a:t>Docker</a:t>
            </a:r>
          </a:p>
          <a:p>
            <a:pPr lvl="1"/>
            <a:r>
              <a:rPr lang="en-US" dirty="0"/>
              <a:t>Packer</a:t>
            </a:r>
          </a:p>
          <a:p>
            <a:pPr lvl="1"/>
            <a:r>
              <a:rPr lang="en-US" dirty="0"/>
              <a:t>Selenium</a:t>
            </a:r>
          </a:p>
        </p:txBody>
      </p:sp>
    </p:spTree>
    <p:extLst>
      <p:ext uri="{BB962C8B-B14F-4D97-AF65-F5344CB8AC3E}">
        <p14:creationId xmlns:p14="http://schemas.microsoft.com/office/powerpoint/2010/main" val="36224616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75CEF-4588-4A6B-BA0B-A127DD47CC4B}"/>
              </a:ext>
            </a:extLst>
          </p:cNvPr>
          <p:cNvSpPr>
            <a:spLocks noGrp="1"/>
          </p:cNvSpPr>
          <p:nvPr>
            <p:ph type="title"/>
          </p:nvPr>
        </p:nvSpPr>
        <p:spPr/>
        <p:txBody>
          <a:bodyPr/>
          <a:lstStyle/>
          <a:p>
            <a:r>
              <a:rPr lang="de-DE" dirty="0" err="1"/>
              <a:t>Testing</a:t>
            </a:r>
            <a:endParaRPr lang="en-US" dirty="0"/>
          </a:p>
        </p:txBody>
      </p:sp>
      <p:sp>
        <p:nvSpPr>
          <p:cNvPr id="3" name="Text Placeholder 2">
            <a:extLst>
              <a:ext uri="{FF2B5EF4-FFF2-40B4-BE49-F238E27FC236}">
                <a16:creationId xmlns:a16="http://schemas.microsoft.com/office/drawing/2014/main" id="{BE28E253-763E-4E37-A2C9-6344D25D16F1}"/>
              </a:ext>
            </a:extLst>
          </p:cNvPr>
          <p:cNvSpPr>
            <a:spLocks noGrp="1"/>
          </p:cNvSpPr>
          <p:nvPr>
            <p:ph type="body" sz="quarter" idx="10"/>
          </p:nvPr>
        </p:nvSpPr>
        <p:spPr>
          <a:xfrm>
            <a:off x="586390" y="1434370"/>
            <a:ext cx="11018520" cy="3681008"/>
          </a:xfrm>
        </p:spPr>
        <p:txBody>
          <a:bodyPr/>
          <a:lstStyle/>
          <a:p>
            <a:r>
              <a:rPr lang="de-DE" dirty="0">
                <a:solidFill>
                  <a:schemeClr val="bg1">
                    <a:lumMod val="85000"/>
                    <a:lumOff val="15000"/>
                  </a:schemeClr>
                </a:solidFill>
              </a:rPr>
              <a:t>Integration </a:t>
            </a:r>
            <a:r>
              <a:rPr lang="de-DE" dirty="0" err="1">
                <a:solidFill>
                  <a:schemeClr val="bg1">
                    <a:lumMod val="85000"/>
                    <a:lumOff val="15000"/>
                  </a:schemeClr>
                </a:solidFill>
              </a:rPr>
              <a:t>testing</a:t>
            </a:r>
            <a:r>
              <a:rPr lang="de-DE" dirty="0">
                <a:solidFill>
                  <a:schemeClr val="bg1">
                    <a:lumMod val="85000"/>
                    <a:lumOff val="15000"/>
                  </a:schemeClr>
                </a:solidFill>
              </a:rPr>
              <a:t> </a:t>
            </a:r>
            <a:r>
              <a:rPr lang="de-DE" dirty="0" err="1">
                <a:solidFill>
                  <a:schemeClr val="bg1">
                    <a:lumMod val="85000"/>
                    <a:lumOff val="15000"/>
                  </a:schemeClr>
                </a:solidFill>
              </a:rPr>
              <a:t>requires</a:t>
            </a:r>
            <a:r>
              <a:rPr lang="de-DE" dirty="0">
                <a:solidFill>
                  <a:schemeClr val="bg1">
                    <a:lumMod val="85000"/>
                    <a:lumOff val="15000"/>
                  </a:schemeClr>
                </a:solidFill>
              </a:rPr>
              <a:t> </a:t>
            </a:r>
            <a:r>
              <a:rPr lang="de-DE" dirty="0" err="1">
                <a:solidFill>
                  <a:schemeClr val="bg1">
                    <a:lumMod val="85000"/>
                    <a:lumOff val="15000"/>
                  </a:schemeClr>
                </a:solidFill>
              </a:rPr>
              <a:t>appropriate</a:t>
            </a:r>
            <a:r>
              <a:rPr lang="de-DE" dirty="0">
                <a:solidFill>
                  <a:schemeClr val="bg1">
                    <a:lumMod val="85000"/>
                    <a:lumOff val="15000"/>
                  </a:schemeClr>
                </a:solidFill>
              </a:rPr>
              <a:t> </a:t>
            </a:r>
            <a:r>
              <a:rPr lang="de-DE" dirty="0" err="1">
                <a:solidFill>
                  <a:schemeClr val="bg1">
                    <a:lumMod val="85000"/>
                    <a:lumOff val="15000"/>
                  </a:schemeClr>
                </a:solidFill>
              </a:rPr>
              <a:t>environment</a:t>
            </a:r>
            <a:endParaRPr lang="de-DE" dirty="0">
              <a:solidFill>
                <a:schemeClr val="bg1">
                  <a:lumMod val="85000"/>
                  <a:lumOff val="15000"/>
                </a:schemeClr>
              </a:solidFill>
            </a:endParaRPr>
          </a:p>
          <a:p>
            <a:r>
              <a:rPr lang="en-US" dirty="0"/>
              <a:t>Often additional components are necessary</a:t>
            </a:r>
          </a:p>
          <a:p>
            <a:pPr lvl="1"/>
            <a:r>
              <a:rPr lang="en-US" dirty="0"/>
              <a:t>Certificates</a:t>
            </a:r>
          </a:p>
          <a:p>
            <a:pPr lvl="1"/>
            <a:r>
              <a:rPr lang="en-US" dirty="0"/>
              <a:t>Databases</a:t>
            </a:r>
          </a:p>
          <a:p>
            <a:pPr lvl="1"/>
            <a:r>
              <a:rPr lang="en-US" dirty="0"/>
              <a:t>Web servers</a:t>
            </a:r>
          </a:p>
          <a:p>
            <a:r>
              <a:rPr lang="en-US" dirty="0">
                <a:solidFill>
                  <a:schemeClr val="bg1">
                    <a:lumMod val="85000"/>
                    <a:lumOff val="15000"/>
                  </a:schemeClr>
                </a:solidFill>
              </a:rPr>
              <a:t>Some tooling can already help</a:t>
            </a:r>
          </a:p>
          <a:p>
            <a:pPr lvl="1"/>
            <a:r>
              <a:rPr lang="en-US" dirty="0">
                <a:solidFill>
                  <a:schemeClr val="bg1">
                    <a:lumMod val="85000"/>
                    <a:lumOff val="15000"/>
                  </a:schemeClr>
                </a:solidFill>
              </a:rPr>
              <a:t>Docker</a:t>
            </a:r>
          </a:p>
          <a:p>
            <a:pPr lvl="1"/>
            <a:r>
              <a:rPr lang="en-US" dirty="0">
                <a:solidFill>
                  <a:schemeClr val="bg1">
                    <a:lumMod val="85000"/>
                    <a:lumOff val="15000"/>
                  </a:schemeClr>
                </a:solidFill>
              </a:rPr>
              <a:t>Packer</a:t>
            </a:r>
          </a:p>
          <a:p>
            <a:pPr lvl="1"/>
            <a:r>
              <a:rPr lang="en-US" dirty="0">
                <a:solidFill>
                  <a:schemeClr val="bg1">
                    <a:lumMod val="85000"/>
                    <a:lumOff val="15000"/>
                  </a:schemeClr>
                </a:solidFill>
              </a:rPr>
              <a:t>Selenium</a:t>
            </a:r>
          </a:p>
        </p:txBody>
      </p:sp>
    </p:spTree>
    <p:extLst>
      <p:ext uri="{BB962C8B-B14F-4D97-AF65-F5344CB8AC3E}">
        <p14:creationId xmlns:p14="http://schemas.microsoft.com/office/powerpoint/2010/main" val="1321456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
                                            <p:txEl>
                                              <p:pRg st="2" end="2"/>
                                            </p:txEl>
                                          </p:spTgt>
                                        </p:tgtEl>
                                      </p:cBhvr>
                                    </p:animEffect>
                                    <p:animScale>
                                      <p:cBhvr>
                                        <p:cTn id="7" dur="250" autoRev="1" fill="hold"/>
                                        <p:tgtEl>
                                          <p:spTgt spid="3">
                                            <p:txEl>
                                              <p:pRg st="2" end="2"/>
                                            </p:txEl>
                                          </p:spTgt>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3">
                                            <p:txEl>
                                              <p:pRg st="3" end="3"/>
                                            </p:txEl>
                                          </p:spTgt>
                                        </p:tgtEl>
                                      </p:cBhvr>
                                    </p:animEffect>
                                    <p:animScale>
                                      <p:cBhvr>
                                        <p:cTn id="11" dur="250" autoRev="1" fill="hold"/>
                                        <p:tgtEl>
                                          <p:spTgt spid="3">
                                            <p:txEl>
                                              <p:pRg st="3" end="3"/>
                                            </p:txEl>
                                          </p:spTgt>
                                        </p:tgtEl>
                                      </p:cBhvr>
                                      <p:by x="105000" y="105000"/>
                                    </p:animScale>
                                  </p:childTnLst>
                                </p:cTn>
                              </p:par>
                            </p:childTnLst>
                          </p:cTn>
                        </p:par>
                        <p:par>
                          <p:cTn id="12" fill="hold">
                            <p:stCondLst>
                              <p:cond delay="1000"/>
                            </p:stCondLst>
                            <p:childTnLst>
                              <p:par>
                                <p:cTn id="13" presetID="26" presetClass="emph" presetSubtype="0" fill="hold" nodeType="afterEffect">
                                  <p:stCondLst>
                                    <p:cond delay="0"/>
                                  </p:stCondLst>
                                  <p:childTnLst>
                                    <p:animEffect transition="out" filter="fade">
                                      <p:cBhvr>
                                        <p:cTn id="14" dur="500" tmFilter="0, 0; .2, .5; .8, .5; 1, 0"/>
                                        <p:tgtEl>
                                          <p:spTgt spid="3">
                                            <p:txEl>
                                              <p:pRg st="4" end="4"/>
                                            </p:txEl>
                                          </p:spTgt>
                                        </p:tgtEl>
                                      </p:cBhvr>
                                    </p:animEffect>
                                    <p:animScale>
                                      <p:cBhvr>
                                        <p:cTn id="15" dur="250" autoRev="1" fill="hold"/>
                                        <p:tgtEl>
                                          <p:spTgt spid="3">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close up of a device&#10;&#10;Description automatically generated">
            <a:extLst>
              <a:ext uri="{FF2B5EF4-FFF2-40B4-BE49-F238E27FC236}">
                <a16:creationId xmlns:a16="http://schemas.microsoft.com/office/drawing/2014/main" id="{5AA34C8C-A60D-4790-A642-E9682B1C62A5}"/>
              </a:ext>
            </a:extLst>
          </p:cNvPr>
          <p:cNvPicPr>
            <a:picLocks noGrp="1" noChangeAspect="1"/>
          </p:cNvPicPr>
          <p:nvPr>
            <p:ph type="pic" sz="quarter" idx="10"/>
          </p:nvPr>
        </p:nvPicPr>
        <p:blipFill>
          <a:blip r:embed="rId3"/>
          <a:srcRect t="12500" b="12500"/>
          <a:stretch>
            <a:fillRect/>
          </a:stretch>
        </p:blipFill>
        <p:spPr/>
      </p:pic>
      <p:sp>
        <p:nvSpPr>
          <p:cNvPr id="4" name="Title 3">
            <a:extLst>
              <a:ext uri="{FF2B5EF4-FFF2-40B4-BE49-F238E27FC236}">
                <a16:creationId xmlns:a16="http://schemas.microsoft.com/office/drawing/2014/main" id="{5D2E0577-B23B-4252-AF54-912658B96BA7}"/>
              </a:ext>
            </a:extLst>
          </p:cNvPr>
          <p:cNvSpPr>
            <a:spLocks noGrp="1"/>
          </p:cNvSpPr>
          <p:nvPr>
            <p:ph type="title"/>
          </p:nvPr>
        </p:nvSpPr>
        <p:spPr/>
        <p:txBody>
          <a:bodyPr/>
          <a:lstStyle/>
          <a:p>
            <a:r>
              <a:rPr lang="de-DE" dirty="0" err="1"/>
              <a:t>Testing</a:t>
            </a:r>
            <a:r>
              <a:rPr lang="de-DE" dirty="0"/>
              <a:t> with </a:t>
            </a:r>
            <a:r>
              <a:rPr lang="de-DE" dirty="0" err="1"/>
              <a:t>AutomatedLab</a:t>
            </a:r>
            <a:endParaRPr lang="en-US" dirty="0"/>
          </a:p>
        </p:txBody>
      </p:sp>
      <p:sp>
        <p:nvSpPr>
          <p:cNvPr id="8" name="TextBox 7">
            <a:extLst>
              <a:ext uri="{FF2B5EF4-FFF2-40B4-BE49-F238E27FC236}">
                <a16:creationId xmlns:a16="http://schemas.microsoft.com/office/drawing/2014/main" id="{2AC3E88C-DFC8-4073-99C0-5A8188724D50}"/>
              </a:ext>
            </a:extLst>
          </p:cNvPr>
          <p:cNvSpPr txBox="1"/>
          <p:nvPr/>
        </p:nvSpPr>
        <p:spPr>
          <a:xfrm>
            <a:off x="8989806" y="6508376"/>
            <a:ext cx="3202194" cy="271613"/>
          </a:xfrm>
          <a:prstGeom prst="rect">
            <a:avLst/>
          </a:prstGeom>
          <a:noFill/>
        </p:spPr>
        <p:txBody>
          <a:bodyPr wrap="square" lIns="0" tIns="0" rIns="0" bIns="0" rtlCol="0">
            <a:spAutoFit/>
          </a:bodyPr>
          <a:lstStyle/>
          <a:p>
            <a:r>
              <a:rPr lang="en-US" dirty="0"/>
              <a:t>Photo by </a:t>
            </a:r>
            <a:r>
              <a:rPr lang="en-US" dirty="0">
                <a:hlinkClick r:id="rId4"/>
              </a:rPr>
              <a:t>Franck V.</a:t>
            </a:r>
            <a:r>
              <a:rPr lang="en-US" dirty="0"/>
              <a:t> on </a:t>
            </a:r>
            <a:r>
              <a:rPr lang="en-US" dirty="0" err="1">
                <a:hlinkClick r:id="rId5"/>
              </a:rPr>
              <a:t>Unsplash</a:t>
            </a:r>
            <a:endParaRPr lang="en-US" sz="2000" dirty="0"/>
          </a:p>
        </p:txBody>
      </p:sp>
      <p:pic>
        <p:nvPicPr>
          <p:cNvPr id="10" name="Picture 9" descr="A picture containing sign, light&#10;&#10;Description automatically generated">
            <a:extLst>
              <a:ext uri="{FF2B5EF4-FFF2-40B4-BE49-F238E27FC236}">
                <a16:creationId xmlns:a16="http://schemas.microsoft.com/office/drawing/2014/main" id="{5AEA012E-F4B2-41A8-BD5D-CFB5A5F24892}"/>
              </a:ext>
            </a:extLst>
          </p:cNvPr>
          <p:cNvPicPr>
            <a:picLocks noChangeAspect="1"/>
          </p:cNvPicPr>
          <p:nvPr/>
        </p:nvPicPr>
        <p:blipFill>
          <a:blip r:embed="rId6"/>
          <a:stretch>
            <a:fillRect/>
          </a:stretch>
        </p:blipFill>
        <p:spPr>
          <a:xfrm>
            <a:off x="6339840" y="5766098"/>
            <a:ext cx="441961" cy="441961"/>
          </a:xfrm>
          <a:prstGeom prst="rect">
            <a:avLst/>
          </a:prstGeom>
        </p:spPr>
      </p:pic>
    </p:spTree>
    <p:extLst>
      <p:ext uri="{BB962C8B-B14F-4D97-AF65-F5344CB8AC3E}">
        <p14:creationId xmlns:p14="http://schemas.microsoft.com/office/powerpoint/2010/main" val="26986639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EA5FC4-25B9-4A15-B2B2-6DBBCFEB08A3}"/>
              </a:ext>
            </a:extLst>
          </p:cNvPr>
          <p:cNvSpPr>
            <a:spLocks noGrp="1"/>
          </p:cNvSpPr>
          <p:nvPr>
            <p:ph type="title"/>
          </p:nvPr>
        </p:nvSpPr>
        <p:spPr/>
        <p:txBody>
          <a:bodyPr/>
          <a:lstStyle/>
          <a:p>
            <a:r>
              <a:rPr lang="de-DE" dirty="0"/>
              <a:t>Intro - </a:t>
            </a:r>
            <a:r>
              <a:rPr lang="de-DE" dirty="0" err="1"/>
              <a:t>AutomatedLab</a:t>
            </a:r>
            <a:endParaRPr lang="en-US" dirty="0"/>
          </a:p>
        </p:txBody>
      </p:sp>
      <p:sp>
        <p:nvSpPr>
          <p:cNvPr id="5" name="Text Placeholder 4">
            <a:extLst>
              <a:ext uri="{FF2B5EF4-FFF2-40B4-BE49-F238E27FC236}">
                <a16:creationId xmlns:a16="http://schemas.microsoft.com/office/drawing/2014/main" id="{18D3E65D-D841-476B-B6EA-2938852AA33F}"/>
              </a:ext>
            </a:extLst>
          </p:cNvPr>
          <p:cNvSpPr>
            <a:spLocks noGrp="1"/>
          </p:cNvSpPr>
          <p:nvPr>
            <p:ph type="body" sz="quarter" idx="10"/>
          </p:nvPr>
        </p:nvSpPr>
        <p:spPr>
          <a:xfrm>
            <a:off x="586390" y="1434370"/>
            <a:ext cx="11018520" cy="430887"/>
          </a:xfrm>
        </p:spPr>
        <p:txBody>
          <a:bodyPr/>
          <a:lstStyle/>
          <a:p>
            <a:r>
              <a:rPr lang="de-DE" dirty="0"/>
              <a:t>Open-source lab </a:t>
            </a:r>
            <a:r>
              <a:rPr lang="de-DE" dirty="0" err="1"/>
              <a:t>automation</a:t>
            </a:r>
            <a:r>
              <a:rPr lang="de-DE" dirty="0"/>
              <a:t> </a:t>
            </a:r>
            <a:r>
              <a:rPr lang="de-DE" dirty="0" err="1"/>
              <a:t>framework</a:t>
            </a:r>
            <a:endParaRPr lang="de-DE" dirty="0"/>
          </a:p>
        </p:txBody>
      </p:sp>
      <p:pic>
        <p:nvPicPr>
          <p:cNvPr id="6" name="Picture 5" descr="A picture containing tree&#10;&#10;Description automatically generated">
            <a:extLst>
              <a:ext uri="{FF2B5EF4-FFF2-40B4-BE49-F238E27FC236}">
                <a16:creationId xmlns:a16="http://schemas.microsoft.com/office/drawing/2014/main" id="{E8B51691-0D9F-4D37-9E6F-E433638919FE}"/>
              </a:ext>
            </a:extLst>
          </p:cNvPr>
          <p:cNvPicPr>
            <a:picLocks noChangeAspect="1"/>
          </p:cNvPicPr>
          <p:nvPr/>
        </p:nvPicPr>
        <p:blipFill>
          <a:blip r:embed="rId3"/>
          <a:stretch>
            <a:fillRect/>
          </a:stretch>
        </p:blipFill>
        <p:spPr>
          <a:xfrm>
            <a:off x="9753600" y="4419600"/>
            <a:ext cx="2438400" cy="2438400"/>
          </a:xfrm>
          <a:prstGeom prst="rect">
            <a:avLst/>
          </a:prstGeom>
        </p:spPr>
      </p:pic>
      <p:pic>
        <p:nvPicPr>
          <p:cNvPr id="3" name="Picture 2">
            <a:extLst>
              <a:ext uri="{FF2B5EF4-FFF2-40B4-BE49-F238E27FC236}">
                <a16:creationId xmlns:a16="http://schemas.microsoft.com/office/drawing/2014/main" id="{CA8A6B40-4890-403D-BDD6-5F1043F6592A}"/>
              </a:ext>
            </a:extLst>
          </p:cNvPr>
          <p:cNvPicPr>
            <a:picLocks noChangeAspect="1"/>
          </p:cNvPicPr>
          <p:nvPr/>
        </p:nvPicPr>
        <p:blipFill>
          <a:blip r:embed="rId4"/>
          <a:stretch>
            <a:fillRect/>
          </a:stretch>
        </p:blipFill>
        <p:spPr>
          <a:xfrm>
            <a:off x="586390" y="1963928"/>
            <a:ext cx="9041704" cy="3986852"/>
          </a:xfrm>
          <a:prstGeom prst="rect">
            <a:avLst/>
          </a:prstGeom>
        </p:spPr>
      </p:pic>
    </p:spTree>
    <p:extLst>
      <p:ext uri="{BB962C8B-B14F-4D97-AF65-F5344CB8AC3E}">
        <p14:creationId xmlns:p14="http://schemas.microsoft.com/office/powerpoint/2010/main" val="23321463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EA5FC4-25B9-4A15-B2B2-6DBBCFEB08A3}"/>
              </a:ext>
            </a:extLst>
          </p:cNvPr>
          <p:cNvSpPr>
            <a:spLocks noGrp="1"/>
          </p:cNvSpPr>
          <p:nvPr>
            <p:ph type="title"/>
          </p:nvPr>
        </p:nvSpPr>
        <p:spPr/>
        <p:txBody>
          <a:bodyPr/>
          <a:lstStyle/>
          <a:p>
            <a:r>
              <a:rPr lang="de-DE" dirty="0"/>
              <a:t>Intro - </a:t>
            </a:r>
            <a:r>
              <a:rPr lang="de-DE" dirty="0" err="1"/>
              <a:t>AutomatedLab</a:t>
            </a:r>
            <a:endParaRPr lang="en-US" dirty="0"/>
          </a:p>
        </p:txBody>
      </p:sp>
      <p:sp>
        <p:nvSpPr>
          <p:cNvPr id="5" name="Text Placeholder 4">
            <a:extLst>
              <a:ext uri="{FF2B5EF4-FFF2-40B4-BE49-F238E27FC236}">
                <a16:creationId xmlns:a16="http://schemas.microsoft.com/office/drawing/2014/main" id="{18D3E65D-D841-476B-B6EA-2938852AA33F}"/>
              </a:ext>
            </a:extLst>
          </p:cNvPr>
          <p:cNvSpPr>
            <a:spLocks noGrp="1"/>
          </p:cNvSpPr>
          <p:nvPr>
            <p:ph type="body" sz="quarter" idx="10"/>
          </p:nvPr>
        </p:nvSpPr>
        <p:spPr>
          <a:xfrm>
            <a:off x="586390" y="1434370"/>
            <a:ext cx="11018520" cy="947952"/>
          </a:xfrm>
        </p:spPr>
        <p:txBody>
          <a:bodyPr/>
          <a:lstStyle/>
          <a:p>
            <a:r>
              <a:rPr lang="de-DE" dirty="0"/>
              <a:t>Open-source lab </a:t>
            </a:r>
            <a:r>
              <a:rPr lang="de-DE" dirty="0" err="1"/>
              <a:t>automation</a:t>
            </a:r>
            <a:r>
              <a:rPr lang="de-DE" dirty="0"/>
              <a:t> </a:t>
            </a:r>
            <a:r>
              <a:rPr lang="de-DE" dirty="0" err="1"/>
              <a:t>framework</a:t>
            </a:r>
            <a:endParaRPr lang="de-DE" dirty="0"/>
          </a:p>
          <a:p>
            <a:r>
              <a:rPr lang="en-US" dirty="0"/>
              <a:t>Infrastructure as code</a:t>
            </a:r>
          </a:p>
        </p:txBody>
      </p:sp>
      <p:pic>
        <p:nvPicPr>
          <p:cNvPr id="6" name="Picture 5" descr="A picture containing tree&#10;&#10;Description automatically generated">
            <a:extLst>
              <a:ext uri="{FF2B5EF4-FFF2-40B4-BE49-F238E27FC236}">
                <a16:creationId xmlns:a16="http://schemas.microsoft.com/office/drawing/2014/main" id="{D21088BB-3A38-4E4C-AD31-74F290CABB9F}"/>
              </a:ext>
            </a:extLst>
          </p:cNvPr>
          <p:cNvPicPr>
            <a:picLocks noChangeAspect="1"/>
          </p:cNvPicPr>
          <p:nvPr/>
        </p:nvPicPr>
        <p:blipFill>
          <a:blip r:embed="rId3"/>
          <a:stretch>
            <a:fillRect/>
          </a:stretch>
        </p:blipFill>
        <p:spPr>
          <a:xfrm>
            <a:off x="9753600" y="4419600"/>
            <a:ext cx="2438400" cy="2438400"/>
          </a:xfrm>
          <a:prstGeom prst="rect">
            <a:avLst/>
          </a:prstGeom>
        </p:spPr>
      </p:pic>
      <p:sp>
        <p:nvSpPr>
          <p:cNvPr id="7" name="Rectangle 6">
            <a:extLst>
              <a:ext uri="{FF2B5EF4-FFF2-40B4-BE49-F238E27FC236}">
                <a16:creationId xmlns:a16="http://schemas.microsoft.com/office/drawing/2014/main" id="{04A404A5-0D25-4156-A191-D038C8CF8B28}"/>
              </a:ext>
            </a:extLst>
          </p:cNvPr>
          <p:cNvSpPr/>
          <p:nvPr/>
        </p:nvSpPr>
        <p:spPr>
          <a:xfrm>
            <a:off x="586389" y="2702895"/>
            <a:ext cx="8228157" cy="1815882"/>
          </a:xfrm>
          <a:prstGeom prst="rect">
            <a:avLst/>
          </a:prstGeom>
        </p:spPr>
        <p:txBody>
          <a:bodyPr wrap="square">
            <a:spAutoFit/>
          </a:bodyPr>
          <a:lstStyle/>
          <a:p>
            <a:r>
              <a:rPr lang="en-US" sz="2800" dirty="0" err="1">
                <a:solidFill>
                  <a:srgbClr val="D4D4D4"/>
                </a:solidFill>
                <a:latin typeface="Consolas" panose="020B0609020204030204" pitchFamily="49" charset="0"/>
              </a:rPr>
              <a:t>LabRecipe</a:t>
            </a:r>
            <a:r>
              <a:rPr lang="en-US" sz="2800" dirty="0">
                <a:solidFill>
                  <a:srgbClr val="D4D4D4"/>
                </a:solidFill>
                <a:latin typeface="Consolas" panose="020B0609020204030204" pitchFamily="49" charset="0"/>
              </a:rPr>
              <a:t> </a:t>
            </a:r>
            <a:r>
              <a:rPr lang="en-US" sz="2800" dirty="0" err="1">
                <a:solidFill>
                  <a:srgbClr val="D4D4D4"/>
                </a:solidFill>
                <a:latin typeface="Consolas" panose="020B0609020204030204" pitchFamily="49" charset="0"/>
              </a:rPr>
              <a:t>MySuperLab</a:t>
            </a:r>
            <a:r>
              <a:rPr lang="en-US" sz="2800" dirty="0">
                <a:solidFill>
                  <a:srgbClr val="D4D4D4"/>
                </a:solidFill>
                <a:latin typeface="Consolas" panose="020B0609020204030204" pitchFamily="49" charset="0"/>
              </a:rPr>
              <a:t> {</a:t>
            </a:r>
          </a:p>
          <a:p>
            <a:r>
              <a:rPr lang="en-US" sz="2800" dirty="0">
                <a:solidFill>
                  <a:srgbClr val="D4D4D4"/>
                </a:solidFill>
                <a:latin typeface="Consolas" panose="020B0609020204030204" pitchFamily="49" charset="0"/>
              </a:rPr>
              <a:t>    </a:t>
            </a:r>
            <a:r>
              <a:rPr lang="en-US" sz="2800" dirty="0" err="1">
                <a:solidFill>
                  <a:srgbClr val="D4D4D4"/>
                </a:solidFill>
                <a:latin typeface="Consolas" panose="020B0609020204030204" pitchFamily="49" charset="0"/>
              </a:rPr>
              <a:t>DeployRole</a:t>
            </a:r>
            <a:r>
              <a:rPr lang="en-US" sz="2800" dirty="0">
                <a:solidFill>
                  <a:srgbClr val="D4D4D4"/>
                </a:solidFill>
                <a:latin typeface="Consolas" panose="020B0609020204030204" pitchFamily="49" charset="0"/>
              </a:rPr>
              <a:t> = </a:t>
            </a:r>
            <a:r>
              <a:rPr lang="en-US" sz="2800" dirty="0">
                <a:solidFill>
                  <a:srgbClr val="CE9178"/>
                </a:solidFill>
                <a:latin typeface="Consolas" panose="020B0609020204030204" pitchFamily="49" charset="0"/>
              </a:rPr>
              <a:t>'Domain'</a:t>
            </a:r>
            <a:r>
              <a:rPr lang="en-US" sz="2800" dirty="0">
                <a:solidFill>
                  <a:srgbClr val="D4D4D4"/>
                </a:solidFill>
                <a:latin typeface="Consolas" panose="020B0609020204030204" pitchFamily="49" charset="0"/>
              </a:rPr>
              <a:t>, </a:t>
            </a:r>
            <a:r>
              <a:rPr lang="en-US" sz="2800" dirty="0">
                <a:solidFill>
                  <a:srgbClr val="CE9178"/>
                </a:solidFill>
                <a:latin typeface="Consolas" panose="020B0609020204030204" pitchFamily="49" charset="0"/>
              </a:rPr>
              <a:t>'SQL'</a:t>
            </a:r>
            <a:endParaRPr lang="en-US" sz="2800" dirty="0">
              <a:solidFill>
                <a:srgbClr val="D4D4D4"/>
              </a:solidFill>
              <a:latin typeface="Consolas" panose="020B0609020204030204" pitchFamily="49" charset="0"/>
            </a:endParaRPr>
          </a:p>
          <a:p>
            <a:r>
              <a:rPr lang="en-US" sz="2800" dirty="0">
                <a:solidFill>
                  <a:srgbClr val="D4D4D4"/>
                </a:solidFill>
                <a:latin typeface="Consolas" panose="020B0609020204030204" pitchFamily="49" charset="0"/>
              </a:rPr>
              <a:t>    </a:t>
            </a:r>
            <a:r>
              <a:rPr lang="en-US" sz="2800" dirty="0" err="1">
                <a:solidFill>
                  <a:srgbClr val="D4D4D4"/>
                </a:solidFill>
                <a:latin typeface="Consolas" panose="020B0609020204030204" pitchFamily="49" charset="0"/>
              </a:rPr>
              <a:t>VmPrefix</a:t>
            </a:r>
            <a:r>
              <a:rPr lang="en-US" sz="2800" dirty="0">
                <a:solidFill>
                  <a:srgbClr val="D4D4D4"/>
                </a:solidFill>
                <a:latin typeface="Consolas" panose="020B0609020204030204" pitchFamily="49" charset="0"/>
              </a:rPr>
              <a:t> = </a:t>
            </a:r>
            <a:r>
              <a:rPr lang="en-US" sz="2800" dirty="0">
                <a:solidFill>
                  <a:srgbClr val="CE9178"/>
                </a:solidFill>
                <a:latin typeface="Consolas" panose="020B0609020204030204" pitchFamily="49" charset="0"/>
              </a:rPr>
              <a:t>'LB'</a:t>
            </a:r>
            <a:endParaRPr lang="en-US" sz="2800" dirty="0">
              <a:solidFill>
                <a:srgbClr val="D4D4D4"/>
              </a:solidFill>
              <a:latin typeface="Consolas" panose="020B0609020204030204" pitchFamily="49" charset="0"/>
            </a:endParaRPr>
          </a:p>
          <a:p>
            <a:r>
              <a:rPr lang="en-US" sz="2800" dirty="0">
                <a:solidFill>
                  <a:srgbClr val="D4D4D4"/>
                </a:solidFill>
                <a:latin typeface="Consolas" panose="020B0609020204030204" pitchFamily="49" charset="0"/>
              </a:rPr>
              <a:t>  } | </a:t>
            </a:r>
            <a:r>
              <a:rPr lang="en-US" sz="2800" dirty="0">
                <a:solidFill>
                  <a:srgbClr val="DCDCAA"/>
                </a:solidFill>
                <a:latin typeface="Consolas" panose="020B0609020204030204" pitchFamily="49" charset="0"/>
              </a:rPr>
              <a:t>Invoke-</a:t>
            </a:r>
            <a:r>
              <a:rPr lang="en-US" sz="2800" dirty="0" err="1">
                <a:solidFill>
                  <a:srgbClr val="DCDCAA"/>
                </a:solidFill>
                <a:latin typeface="Consolas" panose="020B0609020204030204" pitchFamily="49" charset="0"/>
              </a:rPr>
              <a:t>LabRecipe</a:t>
            </a:r>
            <a:endParaRPr lang="en-US" sz="28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8871595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EA5FC4-25B9-4A15-B2B2-6DBBCFEB08A3}"/>
              </a:ext>
            </a:extLst>
          </p:cNvPr>
          <p:cNvSpPr>
            <a:spLocks noGrp="1"/>
          </p:cNvSpPr>
          <p:nvPr>
            <p:ph type="title"/>
          </p:nvPr>
        </p:nvSpPr>
        <p:spPr/>
        <p:txBody>
          <a:bodyPr/>
          <a:lstStyle/>
          <a:p>
            <a:r>
              <a:rPr lang="de-DE" dirty="0"/>
              <a:t>Intro - </a:t>
            </a:r>
            <a:r>
              <a:rPr lang="de-DE" dirty="0" err="1"/>
              <a:t>AutomatedLab</a:t>
            </a:r>
            <a:endParaRPr lang="en-US" dirty="0"/>
          </a:p>
        </p:txBody>
      </p:sp>
      <p:sp>
        <p:nvSpPr>
          <p:cNvPr id="5" name="Text Placeholder 4">
            <a:extLst>
              <a:ext uri="{FF2B5EF4-FFF2-40B4-BE49-F238E27FC236}">
                <a16:creationId xmlns:a16="http://schemas.microsoft.com/office/drawing/2014/main" id="{18D3E65D-D841-476B-B6EA-2938852AA33F}"/>
              </a:ext>
            </a:extLst>
          </p:cNvPr>
          <p:cNvSpPr>
            <a:spLocks noGrp="1"/>
          </p:cNvSpPr>
          <p:nvPr>
            <p:ph type="body" sz="quarter" idx="10"/>
          </p:nvPr>
        </p:nvSpPr>
        <p:spPr>
          <a:xfrm>
            <a:off x="586390" y="1434370"/>
            <a:ext cx="11018520" cy="1465016"/>
          </a:xfrm>
        </p:spPr>
        <p:txBody>
          <a:bodyPr/>
          <a:lstStyle/>
          <a:p>
            <a:r>
              <a:rPr lang="de-DE" dirty="0"/>
              <a:t>Open-source lab </a:t>
            </a:r>
            <a:r>
              <a:rPr lang="de-DE" dirty="0" err="1"/>
              <a:t>automation</a:t>
            </a:r>
            <a:r>
              <a:rPr lang="de-DE" dirty="0"/>
              <a:t> </a:t>
            </a:r>
            <a:r>
              <a:rPr lang="de-DE" dirty="0" err="1"/>
              <a:t>framework</a:t>
            </a:r>
            <a:endParaRPr lang="de-DE" dirty="0"/>
          </a:p>
          <a:p>
            <a:r>
              <a:rPr lang="en-US" dirty="0"/>
              <a:t>Infrastructure as code</a:t>
            </a:r>
          </a:p>
          <a:p>
            <a:r>
              <a:rPr lang="en-US" dirty="0"/>
              <a:t>Deploy idempotent environments to your specifications anywhere</a:t>
            </a:r>
          </a:p>
        </p:txBody>
      </p:sp>
      <p:pic>
        <p:nvPicPr>
          <p:cNvPr id="6" name="Picture 5" descr="A picture containing tree&#10;&#10;Description automatically generated">
            <a:extLst>
              <a:ext uri="{FF2B5EF4-FFF2-40B4-BE49-F238E27FC236}">
                <a16:creationId xmlns:a16="http://schemas.microsoft.com/office/drawing/2014/main" id="{34806901-51B6-4ADE-93BA-9B84FCBC874F}"/>
              </a:ext>
            </a:extLst>
          </p:cNvPr>
          <p:cNvPicPr>
            <a:picLocks noChangeAspect="1"/>
          </p:cNvPicPr>
          <p:nvPr/>
        </p:nvPicPr>
        <p:blipFill>
          <a:blip r:embed="rId3"/>
          <a:stretch>
            <a:fillRect/>
          </a:stretch>
        </p:blipFill>
        <p:spPr>
          <a:xfrm>
            <a:off x="9753600" y="4419600"/>
            <a:ext cx="2438400" cy="2438400"/>
          </a:xfrm>
          <a:prstGeom prst="rect">
            <a:avLst/>
          </a:prstGeom>
        </p:spPr>
      </p:pic>
    </p:spTree>
    <p:extLst>
      <p:ext uri="{BB962C8B-B14F-4D97-AF65-F5344CB8AC3E}">
        <p14:creationId xmlns:p14="http://schemas.microsoft.com/office/powerpoint/2010/main" val="38273561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EA5FC4-25B9-4A15-B2B2-6DBBCFEB08A3}"/>
              </a:ext>
            </a:extLst>
          </p:cNvPr>
          <p:cNvSpPr>
            <a:spLocks noGrp="1"/>
          </p:cNvSpPr>
          <p:nvPr>
            <p:ph type="title"/>
          </p:nvPr>
        </p:nvSpPr>
        <p:spPr/>
        <p:txBody>
          <a:bodyPr/>
          <a:lstStyle/>
          <a:p>
            <a:r>
              <a:rPr lang="de-DE" dirty="0"/>
              <a:t>Intro - </a:t>
            </a:r>
            <a:r>
              <a:rPr lang="de-DE" dirty="0" err="1"/>
              <a:t>AutomatedLab</a:t>
            </a:r>
            <a:endParaRPr lang="en-US" dirty="0"/>
          </a:p>
        </p:txBody>
      </p:sp>
      <p:sp>
        <p:nvSpPr>
          <p:cNvPr id="5" name="Text Placeholder 4">
            <a:extLst>
              <a:ext uri="{FF2B5EF4-FFF2-40B4-BE49-F238E27FC236}">
                <a16:creationId xmlns:a16="http://schemas.microsoft.com/office/drawing/2014/main" id="{18D3E65D-D841-476B-B6EA-2938852AA33F}"/>
              </a:ext>
            </a:extLst>
          </p:cNvPr>
          <p:cNvSpPr>
            <a:spLocks noGrp="1"/>
          </p:cNvSpPr>
          <p:nvPr>
            <p:ph type="body" sz="quarter" idx="10"/>
          </p:nvPr>
        </p:nvSpPr>
        <p:spPr>
          <a:xfrm>
            <a:off x="586390" y="1434370"/>
            <a:ext cx="11018520" cy="1982081"/>
          </a:xfrm>
        </p:spPr>
        <p:txBody>
          <a:bodyPr/>
          <a:lstStyle/>
          <a:p>
            <a:r>
              <a:rPr lang="de-DE" dirty="0"/>
              <a:t>Open-source lab </a:t>
            </a:r>
            <a:r>
              <a:rPr lang="de-DE" dirty="0" err="1"/>
              <a:t>automation</a:t>
            </a:r>
            <a:r>
              <a:rPr lang="de-DE" dirty="0"/>
              <a:t> </a:t>
            </a:r>
            <a:r>
              <a:rPr lang="de-DE" dirty="0" err="1"/>
              <a:t>framework</a:t>
            </a:r>
            <a:endParaRPr lang="de-DE" dirty="0"/>
          </a:p>
          <a:p>
            <a:r>
              <a:rPr lang="en-US" dirty="0"/>
              <a:t>Infrastructure as code</a:t>
            </a:r>
          </a:p>
          <a:p>
            <a:r>
              <a:rPr lang="en-US" dirty="0"/>
              <a:t>Deploy idempotent environments to your specifications anywhere</a:t>
            </a:r>
          </a:p>
          <a:p>
            <a:r>
              <a:rPr lang="en-US" dirty="0"/>
              <a:t>Runs with PowerShell on Windows and Linux</a:t>
            </a:r>
          </a:p>
        </p:txBody>
      </p:sp>
      <p:pic>
        <p:nvPicPr>
          <p:cNvPr id="6" name="Picture 5" descr="A picture containing tree&#10;&#10;Description automatically generated">
            <a:extLst>
              <a:ext uri="{FF2B5EF4-FFF2-40B4-BE49-F238E27FC236}">
                <a16:creationId xmlns:a16="http://schemas.microsoft.com/office/drawing/2014/main" id="{E6E67F15-9879-4358-9ED4-228B1007FEFE}"/>
              </a:ext>
            </a:extLst>
          </p:cNvPr>
          <p:cNvPicPr>
            <a:picLocks noChangeAspect="1"/>
          </p:cNvPicPr>
          <p:nvPr/>
        </p:nvPicPr>
        <p:blipFill>
          <a:blip r:embed="rId3"/>
          <a:stretch>
            <a:fillRect/>
          </a:stretch>
        </p:blipFill>
        <p:spPr>
          <a:xfrm>
            <a:off x="9753600" y="4419600"/>
            <a:ext cx="2438400" cy="2438400"/>
          </a:xfrm>
          <a:prstGeom prst="rect">
            <a:avLst/>
          </a:prstGeom>
        </p:spPr>
      </p:pic>
    </p:spTree>
    <p:extLst>
      <p:ext uri="{BB962C8B-B14F-4D97-AF65-F5344CB8AC3E}">
        <p14:creationId xmlns:p14="http://schemas.microsoft.com/office/powerpoint/2010/main" val="9108660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EA5FC4-25B9-4A15-B2B2-6DBBCFEB08A3}"/>
              </a:ext>
            </a:extLst>
          </p:cNvPr>
          <p:cNvSpPr>
            <a:spLocks noGrp="1"/>
          </p:cNvSpPr>
          <p:nvPr>
            <p:ph type="title"/>
          </p:nvPr>
        </p:nvSpPr>
        <p:spPr/>
        <p:txBody>
          <a:bodyPr/>
          <a:lstStyle/>
          <a:p>
            <a:r>
              <a:rPr lang="de-DE" dirty="0"/>
              <a:t>Intro - </a:t>
            </a:r>
            <a:r>
              <a:rPr lang="de-DE" dirty="0" err="1"/>
              <a:t>AutomatedLab</a:t>
            </a:r>
            <a:endParaRPr lang="en-US" dirty="0"/>
          </a:p>
        </p:txBody>
      </p:sp>
      <p:sp>
        <p:nvSpPr>
          <p:cNvPr id="5" name="Text Placeholder 4">
            <a:extLst>
              <a:ext uri="{FF2B5EF4-FFF2-40B4-BE49-F238E27FC236}">
                <a16:creationId xmlns:a16="http://schemas.microsoft.com/office/drawing/2014/main" id="{18D3E65D-D841-476B-B6EA-2938852AA33F}"/>
              </a:ext>
            </a:extLst>
          </p:cNvPr>
          <p:cNvSpPr>
            <a:spLocks noGrp="1"/>
          </p:cNvSpPr>
          <p:nvPr>
            <p:ph type="body" sz="quarter" idx="10"/>
          </p:nvPr>
        </p:nvSpPr>
        <p:spPr>
          <a:xfrm>
            <a:off x="586390" y="1434370"/>
            <a:ext cx="11018520" cy="2868478"/>
          </a:xfrm>
        </p:spPr>
        <p:txBody>
          <a:bodyPr/>
          <a:lstStyle/>
          <a:p>
            <a:r>
              <a:rPr lang="de-DE" dirty="0"/>
              <a:t>Open-source lab </a:t>
            </a:r>
            <a:r>
              <a:rPr lang="de-DE" dirty="0" err="1"/>
              <a:t>automation</a:t>
            </a:r>
            <a:r>
              <a:rPr lang="de-DE" dirty="0"/>
              <a:t> </a:t>
            </a:r>
            <a:r>
              <a:rPr lang="de-DE" dirty="0" err="1"/>
              <a:t>framework</a:t>
            </a:r>
            <a:endParaRPr lang="de-DE" dirty="0"/>
          </a:p>
          <a:p>
            <a:r>
              <a:rPr lang="en-US" dirty="0"/>
              <a:t>Infrastructure as code</a:t>
            </a:r>
          </a:p>
          <a:p>
            <a:r>
              <a:rPr lang="en-US" dirty="0"/>
              <a:t>Deploy idempotent environments to your specifications anywhere</a:t>
            </a:r>
          </a:p>
          <a:p>
            <a:r>
              <a:rPr lang="en-US" dirty="0"/>
              <a:t>Runs with PowerShell on Windows and Linux</a:t>
            </a:r>
          </a:p>
          <a:p>
            <a:r>
              <a:rPr lang="en-US" dirty="0"/>
              <a:t>Deploys to Hyper-V and Azure</a:t>
            </a:r>
          </a:p>
          <a:p>
            <a:pPr lvl="1"/>
            <a:r>
              <a:rPr lang="en-US" dirty="0"/>
              <a:t>In active development: </a:t>
            </a:r>
            <a:r>
              <a:rPr lang="en-US" dirty="0" err="1"/>
              <a:t>kvm</a:t>
            </a:r>
            <a:r>
              <a:rPr lang="en-US" dirty="0"/>
              <a:t>/</a:t>
            </a:r>
            <a:r>
              <a:rPr lang="en-US" dirty="0" err="1"/>
              <a:t>quemu</a:t>
            </a:r>
            <a:r>
              <a:rPr lang="en-US" dirty="0"/>
              <a:t> support on Linux</a:t>
            </a:r>
          </a:p>
        </p:txBody>
      </p:sp>
      <p:pic>
        <p:nvPicPr>
          <p:cNvPr id="6" name="Picture 5" descr="A picture containing tree&#10;&#10;Description automatically generated">
            <a:extLst>
              <a:ext uri="{FF2B5EF4-FFF2-40B4-BE49-F238E27FC236}">
                <a16:creationId xmlns:a16="http://schemas.microsoft.com/office/drawing/2014/main" id="{D9067ECC-35AF-4864-96B1-2BC50E3AC51A}"/>
              </a:ext>
            </a:extLst>
          </p:cNvPr>
          <p:cNvPicPr>
            <a:picLocks noChangeAspect="1"/>
          </p:cNvPicPr>
          <p:nvPr/>
        </p:nvPicPr>
        <p:blipFill>
          <a:blip r:embed="rId3"/>
          <a:stretch>
            <a:fillRect/>
          </a:stretch>
        </p:blipFill>
        <p:spPr>
          <a:xfrm>
            <a:off x="9753600" y="4419600"/>
            <a:ext cx="2438400" cy="2438400"/>
          </a:xfrm>
          <a:prstGeom prst="rect">
            <a:avLst/>
          </a:prstGeom>
        </p:spPr>
      </p:pic>
    </p:spTree>
    <p:extLst>
      <p:ext uri="{BB962C8B-B14F-4D97-AF65-F5344CB8AC3E}">
        <p14:creationId xmlns:p14="http://schemas.microsoft.com/office/powerpoint/2010/main" val="28265761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EA5FC4-25B9-4A15-B2B2-6DBBCFEB08A3}"/>
              </a:ext>
            </a:extLst>
          </p:cNvPr>
          <p:cNvSpPr>
            <a:spLocks noGrp="1"/>
          </p:cNvSpPr>
          <p:nvPr>
            <p:ph type="title"/>
          </p:nvPr>
        </p:nvSpPr>
        <p:spPr/>
        <p:txBody>
          <a:bodyPr/>
          <a:lstStyle/>
          <a:p>
            <a:r>
              <a:rPr lang="de-DE" dirty="0"/>
              <a:t>Intro - </a:t>
            </a:r>
            <a:r>
              <a:rPr lang="de-DE" dirty="0" err="1"/>
              <a:t>AutomatedLab</a:t>
            </a:r>
            <a:endParaRPr lang="en-US" dirty="0"/>
          </a:p>
        </p:txBody>
      </p:sp>
      <p:sp>
        <p:nvSpPr>
          <p:cNvPr id="5" name="Text Placeholder 4">
            <a:extLst>
              <a:ext uri="{FF2B5EF4-FFF2-40B4-BE49-F238E27FC236}">
                <a16:creationId xmlns:a16="http://schemas.microsoft.com/office/drawing/2014/main" id="{18D3E65D-D841-476B-B6EA-2938852AA33F}"/>
              </a:ext>
            </a:extLst>
          </p:cNvPr>
          <p:cNvSpPr>
            <a:spLocks noGrp="1"/>
          </p:cNvSpPr>
          <p:nvPr>
            <p:ph type="body" sz="quarter" idx="10"/>
          </p:nvPr>
        </p:nvSpPr>
        <p:spPr>
          <a:xfrm>
            <a:off x="586390" y="1434370"/>
            <a:ext cx="11018520" cy="3385542"/>
          </a:xfrm>
        </p:spPr>
        <p:txBody>
          <a:bodyPr/>
          <a:lstStyle/>
          <a:p>
            <a:r>
              <a:rPr lang="de-DE" dirty="0"/>
              <a:t>Open-source lab </a:t>
            </a:r>
            <a:r>
              <a:rPr lang="de-DE" dirty="0" err="1"/>
              <a:t>automation</a:t>
            </a:r>
            <a:r>
              <a:rPr lang="de-DE" dirty="0"/>
              <a:t> </a:t>
            </a:r>
            <a:r>
              <a:rPr lang="de-DE" dirty="0" err="1"/>
              <a:t>framework</a:t>
            </a:r>
            <a:endParaRPr lang="de-DE" dirty="0"/>
          </a:p>
          <a:p>
            <a:r>
              <a:rPr lang="en-US" dirty="0"/>
              <a:t>Infrastructure as code</a:t>
            </a:r>
          </a:p>
          <a:p>
            <a:r>
              <a:rPr lang="en-US" dirty="0"/>
              <a:t>Deploy idempotent environments to your specifications anywhere</a:t>
            </a:r>
          </a:p>
          <a:p>
            <a:r>
              <a:rPr lang="en-US" dirty="0"/>
              <a:t>Runs with PowerShell on Windows and Linux</a:t>
            </a:r>
          </a:p>
          <a:p>
            <a:r>
              <a:rPr lang="en-US" dirty="0"/>
              <a:t>Deploys to Hyper-V and Azure</a:t>
            </a:r>
          </a:p>
          <a:p>
            <a:pPr lvl="1"/>
            <a:r>
              <a:rPr lang="en-US" dirty="0"/>
              <a:t>In active development: </a:t>
            </a:r>
            <a:r>
              <a:rPr lang="en-US" dirty="0" err="1"/>
              <a:t>kvm</a:t>
            </a:r>
            <a:r>
              <a:rPr lang="en-US" dirty="0"/>
              <a:t>/</a:t>
            </a:r>
            <a:r>
              <a:rPr lang="en-US" dirty="0" err="1"/>
              <a:t>quemu</a:t>
            </a:r>
            <a:r>
              <a:rPr lang="en-US" dirty="0"/>
              <a:t> support on Linux</a:t>
            </a:r>
          </a:p>
          <a:p>
            <a:r>
              <a:rPr lang="en-US" dirty="0"/>
              <a:t>Deploys Windows and Linux VMs, Azure App Services</a:t>
            </a:r>
          </a:p>
        </p:txBody>
      </p:sp>
      <p:pic>
        <p:nvPicPr>
          <p:cNvPr id="6" name="Picture 5" descr="A picture containing tree&#10;&#10;Description automatically generated">
            <a:extLst>
              <a:ext uri="{FF2B5EF4-FFF2-40B4-BE49-F238E27FC236}">
                <a16:creationId xmlns:a16="http://schemas.microsoft.com/office/drawing/2014/main" id="{D9067ECC-35AF-4864-96B1-2BC50E3AC51A}"/>
              </a:ext>
            </a:extLst>
          </p:cNvPr>
          <p:cNvPicPr>
            <a:picLocks noChangeAspect="1"/>
          </p:cNvPicPr>
          <p:nvPr/>
        </p:nvPicPr>
        <p:blipFill>
          <a:blip r:embed="rId3"/>
          <a:stretch>
            <a:fillRect/>
          </a:stretch>
        </p:blipFill>
        <p:spPr>
          <a:xfrm>
            <a:off x="9753600" y="4419600"/>
            <a:ext cx="2438400" cy="2438400"/>
          </a:xfrm>
          <a:prstGeom prst="rect">
            <a:avLst/>
          </a:prstGeom>
        </p:spPr>
      </p:pic>
    </p:spTree>
    <p:extLst>
      <p:ext uri="{BB962C8B-B14F-4D97-AF65-F5344CB8AC3E}">
        <p14:creationId xmlns:p14="http://schemas.microsoft.com/office/powerpoint/2010/main" val="13198691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EA5FC4-25B9-4A15-B2B2-6DBBCFEB08A3}"/>
              </a:ext>
            </a:extLst>
          </p:cNvPr>
          <p:cNvSpPr>
            <a:spLocks noGrp="1"/>
          </p:cNvSpPr>
          <p:nvPr>
            <p:ph type="title"/>
          </p:nvPr>
        </p:nvSpPr>
        <p:spPr/>
        <p:txBody>
          <a:bodyPr/>
          <a:lstStyle/>
          <a:p>
            <a:r>
              <a:rPr lang="de-DE" dirty="0"/>
              <a:t>Intro - </a:t>
            </a:r>
            <a:r>
              <a:rPr lang="de-DE" dirty="0" err="1"/>
              <a:t>AutomatedLab</a:t>
            </a:r>
            <a:endParaRPr lang="en-US" dirty="0"/>
          </a:p>
        </p:txBody>
      </p:sp>
      <p:sp>
        <p:nvSpPr>
          <p:cNvPr id="5" name="Text Placeholder 4">
            <a:extLst>
              <a:ext uri="{FF2B5EF4-FFF2-40B4-BE49-F238E27FC236}">
                <a16:creationId xmlns:a16="http://schemas.microsoft.com/office/drawing/2014/main" id="{18D3E65D-D841-476B-B6EA-2938852AA33F}"/>
              </a:ext>
            </a:extLst>
          </p:cNvPr>
          <p:cNvSpPr>
            <a:spLocks noGrp="1"/>
          </p:cNvSpPr>
          <p:nvPr>
            <p:ph type="body" sz="quarter" idx="10"/>
          </p:nvPr>
        </p:nvSpPr>
        <p:spPr>
          <a:xfrm>
            <a:off x="586390" y="1434370"/>
            <a:ext cx="11018520" cy="4862870"/>
          </a:xfrm>
        </p:spPr>
        <p:txBody>
          <a:bodyPr/>
          <a:lstStyle/>
          <a:p>
            <a:r>
              <a:rPr lang="de-DE" dirty="0"/>
              <a:t>Zero-</a:t>
            </a:r>
            <a:r>
              <a:rPr lang="de-DE" dirty="0" err="1"/>
              <a:t>touch</a:t>
            </a:r>
            <a:r>
              <a:rPr lang="de-DE" dirty="0"/>
              <a:t> deployment of </a:t>
            </a:r>
            <a:r>
              <a:rPr lang="de-DE" dirty="0" err="1"/>
              <a:t>many</a:t>
            </a:r>
            <a:r>
              <a:rPr lang="de-DE" dirty="0"/>
              <a:t> </a:t>
            </a:r>
            <a:r>
              <a:rPr lang="de-DE" dirty="0" err="1"/>
              <a:t>roles</a:t>
            </a:r>
            <a:r>
              <a:rPr lang="de-DE" dirty="0"/>
              <a:t>, </a:t>
            </a:r>
            <a:r>
              <a:rPr lang="de-DE" dirty="0" err="1"/>
              <a:t>including</a:t>
            </a:r>
            <a:r>
              <a:rPr lang="de-DE" dirty="0"/>
              <a:t> (but not limited to)</a:t>
            </a:r>
          </a:p>
          <a:p>
            <a:pPr lvl="1"/>
            <a:r>
              <a:rPr lang="de-DE" dirty="0"/>
              <a:t>ADDS</a:t>
            </a:r>
          </a:p>
          <a:p>
            <a:pPr lvl="1"/>
            <a:r>
              <a:rPr lang="de-DE" dirty="0"/>
              <a:t>ADCS</a:t>
            </a:r>
          </a:p>
          <a:p>
            <a:pPr lvl="1"/>
            <a:r>
              <a:rPr lang="de-DE" dirty="0"/>
              <a:t>ADFS</a:t>
            </a:r>
          </a:p>
          <a:p>
            <a:pPr lvl="1"/>
            <a:r>
              <a:rPr lang="de-DE" dirty="0"/>
              <a:t>SQL Server 2008 – </a:t>
            </a:r>
            <a:r>
              <a:rPr lang="de-DE" dirty="0" err="1"/>
              <a:t>vNext</a:t>
            </a:r>
            <a:endParaRPr lang="de-DE" dirty="0"/>
          </a:p>
          <a:p>
            <a:pPr lvl="1"/>
            <a:r>
              <a:rPr lang="de-DE" dirty="0"/>
              <a:t>TFS/Azure </a:t>
            </a:r>
            <a:r>
              <a:rPr lang="de-DE" dirty="0" err="1"/>
              <a:t>DevOps</a:t>
            </a:r>
            <a:r>
              <a:rPr lang="de-DE" dirty="0"/>
              <a:t> Server</a:t>
            </a:r>
          </a:p>
          <a:p>
            <a:pPr lvl="1"/>
            <a:r>
              <a:rPr lang="de-DE" dirty="0"/>
              <a:t>DHCP</a:t>
            </a:r>
          </a:p>
          <a:p>
            <a:pPr lvl="1"/>
            <a:r>
              <a:rPr lang="de-DE" dirty="0"/>
              <a:t>DSC</a:t>
            </a:r>
          </a:p>
          <a:p>
            <a:pPr lvl="1"/>
            <a:r>
              <a:rPr lang="de-DE" dirty="0"/>
              <a:t>Failover Cluster</a:t>
            </a:r>
          </a:p>
          <a:p>
            <a:pPr lvl="1"/>
            <a:r>
              <a:rPr lang="de-DE" dirty="0" err="1"/>
              <a:t>Nested</a:t>
            </a:r>
            <a:r>
              <a:rPr lang="de-DE" dirty="0"/>
              <a:t> </a:t>
            </a:r>
            <a:r>
              <a:rPr lang="de-DE" dirty="0" err="1"/>
              <a:t>Virtualization</a:t>
            </a:r>
            <a:endParaRPr lang="de-DE" dirty="0"/>
          </a:p>
          <a:p>
            <a:pPr lvl="1"/>
            <a:r>
              <a:rPr lang="de-DE" dirty="0" err="1"/>
              <a:t>NuGet</a:t>
            </a:r>
            <a:endParaRPr lang="de-DE" dirty="0"/>
          </a:p>
          <a:p>
            <a:pPr lvl="1"/>
            <a:r>
              <a:rPr lang="de-DE" dirty="0"/>
              <a:t>SharePoint</a:t>
            </a:r>
          </a:p>
          <a:p>
            <a:pPr lvl="1"/>
            <a:r>
              <a:rPr lang="de-DE" dirty="0"/>
              <a:t>Office Server</a:t>
            </a:r>
            <a:endParaRPr lang="en-US" dirty="0"/>
          </a:p>
        </p:txBody>
      </p:sp>
      <p:pic>
        <p:nvPicPr>
          <p:cNvPr id="11" name="Picture 10" descr="A picture containing tree&#10;&#10;Description automatically generated">
            <a:extLst>
              <a:ext uri="{FF2B5EF4-FFF2-40B4-BE49-F238E27FC236}">
                <a16:creationId xmlns:a16="http://schemas.microsoft.com/office/drawing/2014/main" id="{51E774DC-0057-43D3-811E-8D4AEAA38962}"/>
              </a:ext>
            </a:extLst>
          </p:cNvPr>
          <p:cNvPicPr>
            <a:picLocks noChangeAspect="1"/>
          </p:cNvPicPr>
          <p:nvPr/>
        </p:nvPicPr>
        <p:blipFill>
          <a:blip r:embed="rId2"/>
          <a:stretch>
            <a:fillRect/>
          </a:stretch>
        </p:blipFill>
        <p:spPr>
          <a:xfrm>
            <a:off x="9753600" y="4419600"/>
            <a:ext cx="2438400" cy="2438400"/>
          </a:xfrm>
          <a:prstGeom prst="rect">
            <a:avLst/>
          </a:prstGeom>
        </p:spPr>
      </p:pic>
    </p:spTree>
    <p:extLst>
      <p:ext uri="{BB962C8B-B14F-4D97-AF65-F5344CB8AC3E}">
        <p14:creationId xmlns:p14="http://schemas.microsoft.com/office/powerpoint/2010/main" val="12678500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blacksmithing hot iron">
            <a:extLst>
              <a:ext uri="{FF2B5EF4-FFF2-40B4-BE49-F238E27FC236}">
                <a16:creationId xmlns:a16="http://schemas.microsoft.com/office/drawing/2014/main" id="{01827193-230E-4581-B3F7-AB85CC108289}"/>
              </a:ext>
            </a:extLst>
          </p:cNvPr>
          <p:cNvPicPr>
            <a:picLocks noChangeAspect="1"/>
          </p:cNvPicPr>
          <p:nvPr/>
        </p:nvPicPr>
        <p:blipFill>
          <a:blip r:embed="rId3"/>
          <a:stretch>
            <a:fillRect/>
          </a:stretch>
        </p:blipFill>
        <p:spPr>
          <a:xfrm>
            <a:off x="8334375" y="12550"/>
            <a:ext cx="3857625" cy="6858000"/>
          </a:xfrm>
          <a:prstGeom prst="rect">
            <a:avLst/>
          </a:prstGeom>
        </p:spPr>
      </p:pic>
      <p:sp>
        <p:nvSpPr>
          <p:cNvPr id="17" name="Title 16"/>
          <p:cNvSpPr>
            <a:spLocks noGrp="1"/>
          </p:cNvSpPr>
          <p:nvPr>
            <p:ph type="title"/>
          </p:nvPr>
        </p:nvSpPr>
        <p:spPr/>
        <p:txBody>
          <a:bodyPr/>
          <a:lstStyle/>
          <a:p>
            <a:r>
              <a:rPr lang="en-US" dirty="0" err="1"/>
              <a:t>whoami</a:t>
            </a:r>
            <a:endParaRPr lang="en-US" dirty="0"/>
          </a:p>
        </p:txBody>
      </p:sp>
      <p:sp>
        <p:nvSpPr>
          <p:cNvPr id="6" name="Text Placeholder 5"/>
          <p:cNvSpPr>
            <a:spLocks noGrp="1"/>
          </p:cNvSpPr>
          <p:nvPr>
            <p:ph type="body" sz="quarter" idx="10"/>
          </p:nvPr>
        </p:nvSpPr>
        <p:spPr>
          <a:xfrm>
            <a:off x="586390" y="1434370"/>
            <a:ext cx="11018520" cy="1982081"/>
          </a:xfrm>
        </p:spPr>
        <p:txBody>
          <a:bodyPr/>
          <a:lstStyle/>
          <a:p>
            <a:r>
              <a:rPr lang="en-US" dirty="0"/>
              <a:t>Premier Field Engineer at Microsoft Germany</a:t>
            </a:r>
          </a:p>
          <a:p>
            <a:r>
              <a:rPr lang="en-US" dirty="0"/>
              <a:t>Automating things since 2011</a:t>
            </a:r>
          </a:p>
          <a:p>
            <a:r>
              <a:rPr lang="en-US" dirty="0"/>
              <a:t>Azure, DevOps, PowerShell, C#</a:t>
            </a:r>
          </a:p>
          <a:p>
            <a:r>
              <a:rPr lang="en-US" dirty="0"/>
              <a:t>Developer at OSS project </a:t>
            </a:r>
            <a:r>
              <a:rPr lang="en-US" dirty="0" err="1"/>
              <a:t>AutomatedLab</a:t>
            </a:r>
            <a:endParaRPr lang="en-US" dirty="0"/>
          </a:p>
        </p:txBody>
      </p:sp>
      <p:pic>
        <p:nvPicPr>
          <p:cNvPr id="2" name="Picture 1" descr="Twitter logo">
            <a:extLst>
              <a:ext uri="{FF2B5EF4-FFF2-40B4-BE49-F238E27FC236}">
                <a16:creationId xmlns:a16="http://schemas.microsoft.com/office/drawing/2014/main" id="{16A1C384-4C92-4919-9067-7BE0A54836F7}"/>
              </a:ext>
            </a:extLst>
          </p:cNvPr>
          <p:cNvPicPr>
            <a:picLocks noChangeAspect="1"/>
          </p:cNvPicPr>
          <p:nvPr/>
        </p:nvPicPr>
        <p:blipFill>
          <a:blip r:embed="rId4"/>
          <a:stretch>
            <a:fillRect/>
          </a:stretch>
        </p:blipFill>
        <p:spPr>
          <a:xfrm>
            <a:off x="586390" y="4952299"/>
            <a:ext cx="707655" cy="574608"/>
          </a:xfrm>
          <a:prstGeom prst="rect">
            <a:avLst/>
          </a:prstGeom>
        </p:spPr>
      </p:pic>
      <p:sp>
        <p:nvSpPr>
          <p:cNvPr id="3" name="TextBox 2">
            <a:extLst>
              <a:ext uri="{FF2B5EF4-FFF2-40B4-BE49-F238E27FC236}">
                <a16:creationId xmlns:a16="http://schemas.microsoft.com/office/drawing/2014/main" id="{294B7EBD-CFD4-4851-B483-5D3F55CC97D0}"/>
              </a:ext>
            </a:extLst>
          </p:cNvPr>
          <p:cNvSpPr txBox="1"/>
          <p:nvPr/>
        </p:nvSpPr>
        <p:spPr>
          <a:xfrm>
            <a:off x="1392100" y="4731166"/>
            <a:ext cx="4479582" cy="923330"/>
          </a:xfrm>
          <a:prstGeom prst="rect">
            <a:avLst/>
          </a:prstGeom>
          <a:noFill/>
        </p:spPr>
        <p:txBody>
          <a:bodyPr wrap="square" lIns="0" tIns="0" rIns="0" bIns="0" rtlCol="0" anchor="ctr">
            <a:spAutoFit/>
          </a:bodyPr>
          <a:lstStyle/>
          <a:p>
            <a:pPr algn="l"/>
            <a:r>
              <a:rPr lang="de-DE" sz="6000" dirty="0" err="1"/>
              <a:t>nyanhp</a:t>
            </a:r>
            <a:endParaRPr lang="en-US" sz="6000" dirty="0"/>
          </a:p>
        </p:txBody>
      </p:sp>
      <p:sp>
        <p:nvSpPr>
          <p:cNvPr id="9" name="TextBox 8">
            <a:extLst>
              <a:ext uri="{FF2B5EF4-FFF2-40B4-BE49-F238E27FC236}">
                <a16:creationId xmlns:a16="http://schemas.microsoft.com/office/drawing/2014/main" id="{241B633B-28A7-4B85-A4D3-F3A43BAFE424}"/>
              </a:ext>
            </a:extLst>
          </p:cNvPr>
          <p:cNvSpPr txBox="1"/>
          <p:nvPr/>
        </p:nvSpPr>
        <p:spPr>
          <a:xfrm>
            <a:off x="1392100" y="5423630"/>
            <a:ext cx="4479582" cy="923330"/>
          </a:xfrm>
          <a:prstGeom prst="rect">
            <a:avLst/>
          </a:prstGeom>
          <a:noFill/>
        </p:spPr>
        <p:txBody>
          <a:bodyPr wrap="square" lIns="0" tIns="0" rIns="0" bIns="0" rtlCol="0" anchor="ctr">
            <a:spAutoFit/>
          </a:bodyPr>
          <a:lstStyle/>
          <a:p>
            <a:pPr algn="l"/>
            <a:r>
              <a:rPr lang="de-DE" sz="6000" dirty="0" err="1"/>
              <a:t>nyanhp</a:t>
            </a:r>
            <a:endParaRPr lang="en-US" sz="6000" dirty="0"/>
          </a:p>
        </p:txBody>
      </p:sp>
      <p:pic>
        <p:nvPicPr>
          <p:cNvPr id="8" name="Picture 7" descr="A close up of a logo&#10;&#10;Description automatically generated">
            <a:extLst>
              <a:ext uri="{FF2B5EF4-FFF2-40B4-BE49-F238E27FC236}">
                <a16:creationId xmlns:a16="http://schemas.microsoft.com/office/drawing/2014/main" id="{82121482-A7D2-4896-9060-4FDB15D17D45}"/>
              </a:ext>
            </a:extLst>
          </p:cNvPr>
          <p:cNvPicPr>
            <a:picLocks noChangeAspect="1"/>
          </p:cNvPicPr>
          <p:nvPr/>
        </p:nvPicPr>
        <p:blipFill>
          <a:blip r:embed="rId5"/>
          <a:stretch>
            <a:fillRect/>
          </a:stretch>
        </p:blipFill>
        <p:spPr>
          <a:xfrm>
            <a:off x="638735" y="5642097"/>
            <a:ext cx="589430" cy="589430"/>
          </a:xfrm>
          <a:prstGeom prst="rect">
            <a:avLst/>
          </a:prstGeom>
        </p:spPr>
      </p:pic>
    </p:spTree>
    <p:extLst>
      <p:ext uri="{BB962C8B-B14F-4D97-AF65-F5344CB8AC3E}">
        <p14:creationId xmlns:p14="http://schemas.microsoft.com/office/powerpoint/2010/main" val="57321750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DA2BE-D798-4196-BE94-79F01EAD31E5}"/>
              </a:ext>
            </a:extLst>
          </p:cNvPr>
          <p:cNvSpPr>
            <a:spLocks noGrp="1"/>
          </p:cNvSpPr>
          <p:nvPr>
            <p:ph type="title"/>
          </p:nvPr>
        </p:nvSpPr>
        <p:spPr/>
        <p:txBody>
          <a:bodyPr/>
          <a:lstStyle/>
          <a:p>
            <a:r>
              <a:rPr lang="de-DE" dirty="0"/>
              <a:t>A „simple“ </a:t>
            </a:r>
            <a:r>
              <a:rPr lang="de-DE" dirty="0" err="1"/>
              <a:t>environment</a:t>
            </a:r>
            <a:endParaRPr lang="en-US" dirty="0"/>
          </a:p>
        </p:txBody>
      </p:sp>
      <p:sp>
        <p:nvSpPr>
          <p:cNvPr id="3" name="Text Placeholder 2">
            <a:extLst>
              <a:ext uri="{FF2B5EF4-FFF2-40B4-BE49-F238E27FC236}">
                <a16:creationId xmlns:a16="http://schemas.microsoft.com/office/drawing/2014/main" id="{3EF02DBD-A6C5-4C13-B6DB-FC4959843F06}"/>
              </a:ext>
            </a:extLst>
          </p:cNvPr>
          <p:cNvSpPr>
            <a:spLocks noGrp="1"/>
          </p:cNvSpPr>
          <p:nvPr>
            <p:ph type="body" sz="quarter" idx="10"/>
          </p:nvPr>
        </p:nvSpPr>
        <p:spPr>
          <a:xfrm>
            <a:off x="588263" y="1436688"/>
            <a:ext cx="11018520" cy="5515356"/>
          </a:xfrm>
        </p:spPr>
        <p:txBody>
          <a:bodyPr/>
          <a:lstStyle/>
          <a:p>
            <a:r>
              <a:rPr lang="en-US" dirty="0"/>
              <a:t>New-</a:t>
            </a:r>
            <a:r>
              <a:rPr lang="en-US" dirty="0" err="1"/>
              <a:t>LabDefinition</a:t>
            </a:r>
            <a:r>
              <a:rPr lang="en-US" dirty="0"/>
              <a:t> -Name </a:t>
            </a:r>
            <a:r>
              <a:rPr lang="en-US" dirty="0" err="1"/>
              <a:t>SimpleYetEffective</a:t>
            </a:r>
            <a:endParaRPr lang="en-US" dirty="0"/>
          </a:p>
          <a:p>
            <a:endParaRPr lang="en-US" dirty="0"/>
          </a:p>
          <a:p>
            <a:r>
              <a:rPr lang="en-US" dirty="0"/>
              <a:t>Add-</a:t>
            </a:r>
            <a:r>
              <a:rPr lang="en-US" dirty="0" err="1"/>
              <a:t>LabIsoImageDefinition</a:t>
            </a:r>
            <a:r>
              <a:rPr lang="en-US" dirty="0"/>
              <a:t> -Name SQLServer2019 -Path $</a:t>
            </a:r>
            <a:r>
              <a:rPr lang="en-US" dirty="0" err="1"/>
              <a:t>labsources</a:t>
            </a:r>
            <a:r>
              <a:rPr lang="en-US" dirty="0"/>
              <a:t>\ISOs\sql_server_2019.iso</a:t>
            </a:r>
          </a:p>
          <a:p>
            <a:endParaRPr lang="en-US" dirty="0"/>
          </a:p>
          <a:p>
            <a:r>
              <a:rPr lang="en-US" dirty="0"/>
              <a:t>Add-</a:t>
            </a:r>
            <a:r>
              <a:rPr lang="en-US" dirty="0" err="1"/>
              <a:t>LabMachineDefinition</a:t>
            </a:r>
            <a:r>
              <a:rPr lang="en-US" dirty="0"/>
              <a:t> -Name DC -Roles </a:t>
            </a:r>
            <a:r>
              <a:rPr lang="en-US" dirty="0" err="1"/>
              <a:t>RootDc,CARoot</a:t>
            </a:r>
            <a:endParaRPr lang="en-US" dirty="0"/>
          </a:p>
          <a:p>
            <a:r>
              <a:rPr lang="en-US" dirty="0"/>
              <a:t>Add-</a:t>
            </a:r>
            <a:r>
              <a:rPr lang="en-US" dirty="0" err="1"/>
              <a:t>LabMachineDefinition</a:t>
            </a:r>
            <a:r>
              <a:rPr lang="en-US" dirty="0"/>
              <a:t> -Name SQL -Roles SQLServer2019</a:t>
            </a:r>
          </a:p>
          <a:p>
            <a:r>
              <a:rPr lang="en-US" dirty="0"/>
              <a:t>Add-</a:t>
            </a:r>
            <a:r>
              <a:rPr lang="en-US" dirty="0" err="1"/>
              <a:t>LabMachineDefinition</a:t>
            </a:r>
            <a:r>
              <a:rPr lang="en-US" dirty="0"/>
              <a:t> -Name WEB -Roles </a:t>
            </a:r>
            <a:r>
              <a:rPr lang="en-US" dirty="0" err="1"/>
              <a:t>WebServer</a:t>
            </a:r>
            <a:endParaRPr lang="en-US" dirty="0"/>
          </a:p>
          <a:p>
            <a:endParaRPr lang="en-US" dirty="0"/>
          </a:p>
          <a:p>
            <a:r>
              <a:rPr lang="en-US" dirty="0"/>
              <a:t>Install-Lab </a:t>
            </a:r>
          </a:p>
          <a:p>
            <a:endParaRPr lang="en-US" dirty="0"/>
          </a:p>
        </p:txBody>
      </p:sp>
    </p:spTree>
    <p:extLst>
      <p:ext uri="{BB962C8B-B14F-4D97-AF65-F5344CB8AC3E}">
        <p14:creationId xmlns:p14="http://schemas.microsoft.com/office/powerpoint/2010/main" val="7974809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F011E-FA59-4D26-A55C-C06D5FE23084}"/>
              </a:ext>
            </a:extLst>
          </p:cNvPr>
          <p:cNvSpPr>
            <a:spLocks noGrp="1"/>
          </p:cNvSpPr>
          <p:nvPr>
            <p:ph type="title"/>
          </p:nvPr>
        </p:nvSpPr>
        <p:spPr>
          <a:xfrm>
            <a:off x="588263" y="457200"/>
            <a:ext cx="11018520" cy="553998"/>
          </a:xfrm>
        </p:spPr>
        <p:txBody>
          <a:bodyPr wrap="square" anchor="t">
            <a:normAutofit/>
          </a:bodyPr>
          <a:lstStyle/>
          <a:p>
            <a:r>
              <a:rPr lang="de-DE" dirty="0" err="1"/>
              <a:t>AutomatedLab</a:t>
            </a:r>
            <a:r>
              <a:rPr lang="de-DE" dirty="0"/>
              <a:t> in </a:t>
            </a:r>
            <a:r>
              <a:rPr lang="de-DE" dirty="0" err="1"/>
              <a:t>pipelines</a:t>
            </a:r>
            <a:endParaRPr lang="en-US" dirty="0"/>
          </a:p>
        </p:txBody>
      </p:sp>
      <p:sp>
        <p:nvSpPr>
          <p:cNvPr id="9" name="Rectangle 8" descr="Gears">
            <a:extLst>
              <a:ext uri="{FF2B5EF4-FFF2-40B4-BE49-F238E27FC236}">
                <a16:creationId xmlns:a16="http://schemas.microsoft.com/office/drawing/2014/main" id="{7E85992B-439C-4DDE-8EE2-AFC1611B5849}"/>
              </a:ext>
            </a:extLst>
          </p:cNvPr>
          <p:cNvSpPr/>
          <p:nvPr/>
        </p:nvSpPr>
        <p:spPr>
          <a:xfrm>
            <a:off x="586199" y="2720885"/>
            <a:ext cx="851976" cy="85197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082C0F1A-1905-4AC8-B76E-2DB5F0EA1286}"/>
              </a:ext>
            </a:extLst>
          </p:cNvPr>
          <p:cNvSpPr/>
          <p:nvPr/>
        </p:nvSpPr>
        <p:spPr>
          <a:xfrm>
            <a:off x="586199" y="3670143"/>
            <a:ext cx="2434218" cy="433595"/>
          </a:xfrm>
          <a:custGeom>
            <a:avLst/>
            <a:gdLst>
              <a:gd name="connsiteX0" fmla="*/ 0 w 2434218"/>
              <a:gd name="connsiteY0" fmla="*/ 0 h 433595"/>
              <a:gd name="connsiteX1" fmla="*/ 2434218 w 2434218"/>
              <a:gd name="connsiteY1" fmla="*/ 0 h 433595"/>
              <a:gd name="connsiteX2" fmla="*/ 2434218 w 2434218"/>
              <a:gd name="connsiteY2" fmla="*/ 433595 h 433595"/>
              <a:gd name="connsiteX3" fmla="*/ 0 w 2434218"/>
              <a:gd name="connsiteY3" fmla="*/ 433595 h 433595"/>
              <a:gd name="connsiteX4" fmla="*/ 0 w 2434218"/>
              <a:gd name="connsiteY4" fmla="*/ 0 h 433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4218" h="433595">
                <a:moveTo>
                  <a:pt x="0" y="0"/>
                </a:moveTo>
                <a:lnTo>
                  <a:pt x="2434218" y="0"/>
                </a:lnTo>
                <a:lnTo>
                  <a:pt x="2434218" y="433595"/>
                </a:lnTo>
                <a:lnTo>
                  <a:pt x="0" y="43359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de-DE" sz="1400" kern="1200" baseline="0"/>
              <a:t>Seamlessly integrate into validation</a:t>
            </a:r>
            <a:endParaRPr lang="en-US" sz="1400" kern="1200"/>
          </a:p>
        </p:txBody>
      </p:sp>
      <p:sp>
        <p:nvSpPr>
          <p:cNvPr id="11" name="Rectangle 10">
            <a:extLst>
              <a:ext uri="{FF2B5EF4-FFF2-40B4-BE49-F238E27FC236}">
                <a16:creationId xmlns:a16="http://schemas.microsoft.com/office/drawing/2014/main" id="{686CBD07-DC0C-4042-BB40-85595831AE73}"/>
              </a:ext>
            </a:extLst>
          </p:cNvPr>
          <p:cNvSpPr/>
          <p:nvPr/>
        </p:nvSpPr>
        <p:spPr>
          <a:xfrm>
            <a:off x="586199" y="4148985"/>
            <a:ext cx="2434218" cy="8342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39675169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F011E-FA59-4D26-A55C-C06D5FE23084}"/>
              </a:ext>
            </a:extLst>
          </p:cNvPr>
          <p:cNvSpPr>
            <a:spLocks noGrp="1"/>
          </p:cNvSpPr>
          <p:nvPr>
            <p:ph type="title"/>
          </p:nvPr>
        </p:nvSpPr>
        <p:spPr>
          <a:xfrm>
            <a:off x="588263" y="457200"/>
            <a:ext cx="11018520" cy="553998"/>
          </a:xfrm>
        </p:spPr>
        <p:txBody>
          <a:bodyPr wrap="square" anchor="t">
            <a:normAutofit/>
          </a:bodyPr>
          <a:lstStyle/>
          <a:p>
            <a:r>
              <a:rPr lang="de-DE" dirty="0" err="1"/>
              <a:t>AutomatedLab</a:t>
            </a:r>
            <a:r>
              <a:rPr lang="de-DE" dirty="0"/>
              <a:t> in </a:t>
            </a:r>
            <a:r>
              <a:rPr lang="de-DE" dirty="0" err="1"/>
              <a:t>pipelines</a:t>
            </a:r>
            <a:endParaRPr lang="en-US" dirty="0"/>
          </a:p>
        </p:txBody>
      </p:sp>
      <p:sp>
        <p:nvSpPr>
          <p:cNvPr id="9" name="Rectangle 8" descr="Gears">
            <a:extLst>
              <a:ext uri="{FF2B5EF4-FFF2-40B4-BE49-F238E27FC236}">
                <a16:creationId xmlns:a16="http://schemas.microsoft.com/office/drawing/2014/main" id="{7E85992B-439C-4DDE-8EE2-AFC1611B5849}"/>
              </a:ext>
            </a:extLst>
          </p:cNvPr>
          <p:cNvSpPr/>
          <p:nvPr/>
        </p:nvSpPr>
        <p:spPr>
          <a:xfrm>
            <a:off x="586199" y="2720885"/>
            <a:ext cx="851976" cy="85197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082C0F1A-1905-4AC8-B76E-2DB5F0EA1286}"/>
              </a:ext>
            </a:extLst>
          </p:cNvPr>
          <p:cNvSpPr/>
          <p:nvPr/>
        </p:nvSpPr>
        <p:spPr>
          <a:xfrm>
            <a:off x="586199" y="3670143"/>
            <a:ext cx="2434218" cy="433595"/>
          </a:xfrm>
          <a:custGeom>
            <a:avLst/>
            <a:gdLst>
              <a:gd name="connsiteX0" fmla="*/ 0 w 2434218"/>
              <a:gd name="connsiteY0" fmla="*/ 0 h 433595"/>
              <a:gd name="connsiteX1" fmla="*/ 2434218 w 2434218"/>
              <a:gd name="connsiteY1" fmla="*/ 0 h 433595"/>
              <a:gd name="connsiteX2" fmla="*/ 2434218 w 2434218"/>
              <a:gd name="connsiteY2" fmla="*/ 433595 h 433595"/>
              <a:gd name="connsiteX3" fmla="*/ 0 w 2434218"/>
              <a:gd name="connsiteY3" fmla="*/ 433595 h 433595"/>
              <a:gd name="connsiteX4" fmla="*/ 0 w 2434218"/>
              <a:gd name="connsiteY4" fmla="*/ 0 h 433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4218" h="433595">
                <a:moveTo>
                  <a:pt x="0" y="0"/>
                </a:moveTo>
                <a:lnTo>
                  <a:pt x="2434218" y="0"/>
                </a:lnTo>
                <a:lnTo>
                  <a:pt x="2434218" y="433595"/>
                </a:lnTo>
                <a:lnTo>
                  <a:pt x="0" y="43359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de-DE" sz="1400" kern="1200" baseline="0"/>
              <a:t>Seamlessly integrate into validation</a:t>
            </a:r>
            <a:endParaRPr lang="en-US" sz="1400" kern="1200"/>
          </a:p>
        </p:txBody>
      </p:sp>
      <p:sp>
        <p:nvSpPr>
          <p:cNvPr id="11" name="Rectangle 10">
            <a:extLst>
              <a:ext uri="{FF2B5EF4-FFF2-40B4-BE49-F238E27FC236}">
                <a16:creationId xmlns:a16="http://schemas.microsoft.com/office/drawing/2014/main" id="{686CBD07-DC0C-4042-BB40-85595831AE73}"/>
              </a:ext>
            </a:extLst>
          </p:cNvPr>
          <p:cNvSpPr/>
          <p:nvPr/>
        </p:nvSpPr>
        <p:spPr>
          <a:xfrm>
            <a:off x="586199" y="4148985"/>
            <a:ext cx="2434218" cy="8342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Rectangle 11" descr="Computer">
            <a:extLst>
              <a:ext uri="{FF2B5EF4-FFF2-40B4-BE49-F238E27FC236}">
                <a16:creationId xmlns:a16="http://schemas.microsoft.com/office/drawing/2014/main" id="{B539C915-E295-4E49-A7B5-05B28758804D}"/>
              </a:ext>
            </a:extLst>
          </p:cNvPr>
          <p:cNvSpPr/>
          <p:nvPr/>
        </p:nvSpPr>
        <p:spPr>
          <a:xfrm>
            <a:off x="3446406" y="2720885"/>
            <a:ext cx="851976" cy="851976"/>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B8A16FA3-C271-4BD7-B60E-3F05DC36390B}"/>
              </a:ext>
            </a:extLst>
          </p:cNvPr>
          <p:cNvSpPr/>
          <p:nvPr/>
        </p:nvSpPr>
        <p:spPr>
          <a:xfrm>
            <a:off x="3446406" y="3670143"/>
            <a:ext cx="2434218" cy="433595"/>
          </a:xfrm>
          <a:custGeom>
            <a:avLst/>
            <a:gdLst>
              <a:gd name="connsiteX0" fmla="*/ 0 w 2434218"/>
              <a:gd name="connsiteY0" fmla="*/ 0 h 433595"/>
              <a:gd name="connsiteX1" fmla="*/ 2434218 w 2434218"/>
              <a:gd name="connsiteY1" fmla="*/ 0 h 433595"/>
              <a:gd name="connsiteX2" fmla="*/ 2434218 w 2434218"/>
              <a:gd name="connsiteY2" fmla="*/ 433595 h 433595"/>
              <a:gd name="connsiteX3" fmla="*/ 0 w 2434218"/>
              <a:gd name="connsiteY3" fmla="*/ 433595 h 433595"/>
              <a:gd name="connsiteX4" fmla="*/ 0 w 2434218"/>
              <a:gd name="connsiteY4" fmla="*/ 0 h 433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4218" h="433595">
                <a:moveTo>
                  <a:pt x="0" y="0"/>
                </a:moveTo>
                <a:lnTo>
                  <a:pt x="2434218" y="0"/>
                </a:lnTo>
                <a:lnTo>
                  <a:pt x="2434218" y="433595"/>
                </a:lnTo>
                <a:lnTo>
                  <a:pt x="0" y="43359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de-DE" sz="1400" kern="1200" baseline="0"/>
              <a:t>Runs on Linux and Windows build workers</a:t>
            </a:r>
            <a:endParaRPr lang="en-US" sz="1400" kern="1200"/>
          </a:p>
        </p:txBody>
      </p:sp>
      <p:sp>
        <p:nvSpPr>
          <p:cNvPr id="14" name="Freeform: Shape 13">
            <a:extLst>
              <a:ext uri="{FF2B5EF4-FFF2-40B4-BE49-F238E27FC236}">
                <a16:creationId xmlns:a16="http://schemas.microsoft.com/office/drawing/2014/main" id="{46E51164-3C7B-47EA-803D-2956700B58D0}"/>
              </a:ext>
            </a:extLst>
          </p:cNvPr>
          <p:cNvSpPr/>
          <p:nvPr/>
        </p:nvSpPr>
        <p:spPr>
          <a:xfrm>
            <a:off x="3446406" y="4148985"/>
            <a:ext cx="2434218" cy="834266"/>
          </a:xfrm>
          <a:custGeom>
            <a:avLst/>
            <a:gdLst>
              <a:gd name="connsiteX0" fmla="*/ 0 w 2434218"/>
              <a:gd name="connsiteY0" fmla="*/ 0 h 834266"/>
              <a:gd name="connsiteX1" fmla="*/ 2434218 w 2434218"/>
              <a:gd name="connsiteY1" fmla="*/ 0 h 834266"/>
              <a:gd name="connsiteX2" fmla="*/ 2434218 w 2434218"/>
              <a:gd name="connsiteY2" fmla="*/ 834266 h 834266"/>
              <a:gd name="connsiteX3" fmla="*/ 0 w 2434218"/>
              <a:gd name="connsiteY3" fmla="*/ 834266 h 834266"/>
              <a:gd name="connsiteX4" fmla="*/ 0 w 2434218"/>
              <a:gd name="connsiteY4" fmla="*/ 0 h 834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4218" h="834266">
                <a:moveTo>
                  <a:pt x="0" y="0"/>
                </a:moveTo>
                <a:lnTo>
                  <a:pt x="2434218" y="0"/>
                </a:lnTo>
                <a:lnTo>
                  <a:pt x="2434218" y="834266"/>
                </a:lnTo>
                <a:lnTo>
                  <a:pt x="0" y="8342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de-DE" sz="1100" kern="1200" baseline="0"/>
              <a:t>PowerShell Gallery download recommended</a:t>
            </a:r>
            <a:endParaRPr lang="en-US" sz="1100" kern="1200"/>
          </a:p>
          <a:p>
            <a:pPr marL="0" lvl="0" indent="0" algn="l" defTabSz="488950">
              <a:lnSpc>
                <a:spcPct val="90000"/>
              </a:lnSpc>
              <a:spcBef>
                <a:spcPct val="0"/>
              </a:spcBef>
              <a:spcAft>
                <a:spcPct val="35000"/>
              </a:spcAft>
              <a:buNone/>
            </a:pPr>
            <a:r>
              <a:rPr lang="de-DE" sz="1100" kern="1200" baseline="0"/>
              <a:t>Pre-built msi,deb and rpm packages</a:t>
            </a:r>
            <a:endParaRPr lang="en-US" sz="1100" kern="1200"/>
          </a:p>
        </p:txBody>
      </p:sp>
    </p:spTree>
    <p:extLst>
      <p:ext uri="{BB962C8B-B14F-4D97-AF65-F5344CB8AC3E}">
        <p14:creationId xmlns:p14="http://schemas.microsoft.com/office/powerpoint/2010/main" val="70905513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F011E-FA59-4D26-A55C-C06D5FE23084}"/>
              </a:ext>
            </a:extLst>
          </p:cNvPr>
          <p:cNvSpPr>
            <a:spLocks noGrp="1"/>
          </p:cNvSpPr>
          <p:nvPr>
            <p:ph type="title"/>
          </p:nvPr>
        </p:nvSpPr>
        <p:spPr>
          <a:xfrm>
            <a:off x="588263" y="457200"/>
            <a:ext cx="11018520" cy="553998"/>
          </a:xfrm>
        </p:spPr>
        <p:txBody>
          <a:bodyPr wrap="square" anchor="t">
            <a:normAutofit/>
          </a:bodyPr>
          <a:lstStyle/>
          <a:p>
            <a:r>
              <a:rPr lang="de-DE" dirty="0" err="1"/>
              <a:t>AutomatedLab</a:t>
            </a:r>
            <a:r>
              <a:rPr lang="de-DE" dirty="0"/>
              <a:t> in </a:t>
            </a:r>
            <a:r>
              <a:rPr lang="de-DE" dirty="0" err="1"/>
              <a:t>pipelines</a:t>
            </a:r>
            <a:endParaRPr lang="en-US" dirty="0"/>
          </a:p>
        </p:txBody>
      </p:sp>
      <p:sp>
        <p:nvSpPr>
          <p:cNvPr id="9" name="Rectangle 8" descr="Gears">
            <a:extLst>
              <a:ext uri="{FF2B5EF4-FFF2-40B4-BE49-F238E27FC236}">
                <a16:creationId xmlns:a16="http://schemas.microsoft.com/office/drawing/2014/main" id="{7E85992B-439C-4DDE-8EE2-AFC1611B5849}"/>
              </a:ext>
            </a:extLst>
          </p:cNvPr>
          <p:cNvSpPr/>
          <p:nvPr/>
        </p:nvSpPr>
        <p:spPr>
          <a:xfrm>
            <a:off x="586199" y="2720885"/>
            <a:ext cx="851976" cy="85197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082C0F1A-1905-4AC8-B76E-2DB5F0EA1286}"/>
              </a:ext>
            </a:extLst>
          </p:cNvPr>
          <p:cNvSpPr/>
          <p:nvPr/>
        </p:nvSpPr>
        <p:spPr>
          <a:xfrm>
            <a:off x="586199" y="3670143"/>
            <a:ext cx="2434218" cy="433595"/>
          </a:xfrm>
          <a:custGeom>
            <a:avLst/>
            <a:gdLst>
              <a:gd name="connsiteX0" fmla="*/ 0 w 2434218"/>
              <a:gd name="connsiteY0" fmla="*/ 0 h 433595"/>
              <a:gd name="connsiteX1" fmla="*/ 2434218 w 2434218"/>
              <a:gd name="connsiteY1" fmla="*/ 0 h 433595"/>
              <a:gd name="connsiteX2" fmla="*/ 2434218 w 2434218"/>
              <a:gd name="connsiteY2" fmla="*/ 433595 h 433595"/>
              <a:gd name="connsiteX3" fmla="*/ 0 w 2434218"/>
              <a:gd name="connsiteY3" fmla="*/ 433595 h 433595"/>
              <a:gd name="connsiteX4" fmla="*/ 0 w 2434218"/>
              <a:gd name="connsiteY4" fmla="*/ 0 h 433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4218" h="433595">
                <a:moveTo>
                  <a:pt x="0" y="0"/>
                </a:moveTo>
                <a:lnTo>
                  <a:pt x="2434218" y="0"/>
                </a:lnTo>
                <a:lnTo>
                  <a:pt x="2434218" y="433595"/>
                </a:lnTo>
                <a:lnTo>
                  <a:pt x="0" y="43359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de-DE" sz="1400" kern="1200" baseline="0"/>
              <a:t>Seamlessly integrate into validation</a:t>
            </a:r>
            <a:endParaRPr lang="en-US" sz="1400" kern="1200"/>
          </a:p>
        </p:txBody>
      </p:sp>
      <p:sp>
        <p:nvSpPr>
          <p:cNvPr id="11" name="Rectangle 10">
            <a:extLst>
              <a:ext uri="{FF2B5EF4-FFF2-40B4-BE49-F238E27FC236}">
                <a16:creationId xmlns:a16="http://schemas.microsoft.com/office/drawing/2014/main" id="{686CBD07-DC0C-4042-BB40-85595831AE73}"/>
              </a:ext>
            </a:extLst>
          </p:cNvPr>
          <p:cNvSpPr/>
          <p:nvPr/>
        </p:nvSpPr>
        <p:spPr>
          <a:xfrm>
            <a:off x="586199" y="4148985"/>
            <a:ext cx="2434218" cy="8342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Rectangle 11" descr="Computer">
            <a:extLst>
              <a:ext uri="{FF2B5EF4-FFF2-40B4-BE49-F238E27FC236}">
                <a16:creationId xmlns:a16="http://schemas.microsoft.com/office/drawing/2014/main" id="{B539C915-E295-4E49-A7B5-05B28758804D}"/>
              </a:ext>
            </a:extLst>
          </p:cNvPr>
          <p:cNvSpPr/>
          <p:nvPr/>
        </p:nvSpPr>
        <p:spPr>
          <a:xfrm>
            <a:off x="3446406" y="2720885"/>
            <a:ext cx="851976" cy="851976"/>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B8A16FA3-C271-4BD7-B60E-3F05DC36390B}"/>
              </a:ext>
            </a:extLst>
          </p:cNvPr>
          <p:cNvSpPr/>
          <p:nvPr/>
        </p:nvSpPr>
        <p:spPr>
          <a:xfrm>
            <a:off x="3446406" y="3670143"/>
            <a:ext cx="2434218" cy="433595"/>
          </a:xfrm>
          <a:custGeom>
            <a:avLst/>
            <a:gdLst>
              <a:gd name="connsiteX0" fmla="*/ 0 w 2434218"/>
              <a:gd name="connsiteY0" fmla="*/ 0 h 433595"/>
              <a:gd name="connsiteX1" fmla="*/ 2434218 w 2434218"/>
              <a:gd name="connsiteY1" fmla="*/ 0 h 433595"/>
              <a:gd name="connsiteX2" fmla="*/ 2434218 w 2434218"/>
              <a:gd name="connsiteY2" fmla="*/ 433595 h 433595"/>
              <a:gd name="connsiteX3" fmla="*/ 0 w 2434218"/>
              <a:gd name="connsiteY3" fmla="*/ 433595 h 433595"/>
              <a:gd name="connsiteX4" fmla="*/ 0 w 2434218"/>
              <a:gd name="connsiteY4" fmla="*/ 0 h 433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4218" h="433595">
                <a:moveTo>
                  <a:pt x="0" y="0"/>
                </a:moveTo>
                <a:lnTo>
                  <a:pt x="2434218" y="0"/>
                </a:lnTo>
                <a:lnTo>
                  <a:pt x="2434218" y="433595"/>
                </a:lnTo>
                <a:lnTo>
                  <a:pt x="0" y="43359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de-DE" sz="1400" kern="1200" baseline="0"/>
              <a:t>Runs on Linux and Windows build workers</a:t>
            </a:r>
            <a:endParaRPr lang="en-US" sz="1400" kern="1200"/>
          </a:p>
        </p:txBody>
      </p:sp>
      <p:sp>
        <p:nvSpPr>
          <p:cNvPr id="14" name="Freeform: Shape 13">
            <a:extLst>
              <a:ext uri="{FF2B5EF4-FFF2-40B4-BE49-F238E27FC236}">
                <a16:creationId xmlns:a16="http://schemas.microsoft.com/office/drawing/2014/main" id="{46E51164-3C7B-47EA-803D-2956700B58D0}"/>
              </a:ext>
            </a:extLst>
          </p:cNvPr>
          <p:cNvSpPr/>
          <p:nvPr/>
        </p:nvSpPr>
        <p:spPr>
          <a:xfrm>
            <a:off x="3446406" y="4148985"/>
            <a:ext cx="2434218" cy="834266"/>
          </a:xfrm>
          <a:custGeom>
            <a:avLst/>
            <a:gdLst>
              <a:gd name="connsiteX0" fmla="*/ 0 w 2434218"/>
              <a:gd name="connsiteY0" fmla="*/ 0 h 834266"/>
              <a:gd name="connsiteX1" fmla="*/ 2434218 w 2434218"/>
              <a:gd name="connsiteY1" fmla="*/ 0 h 834266"/>
              <a:gd name="connsiteX2" fmla="*/ 2434218 w 2434218"/>
              <a:gd name="connsiteY2" fmla="*/ 834266 h 834266"/>
              <a:gd name="connsiteX3" fmla="*/ 0 w 2434218"/>
              <a:gd name="connsiteY3" fmla="*/ 834266 h 834266"/>
              <a:gd name="connsiteX4" fmla="*/ 0 w 2434218"/>
              <a:gd name="connsiteY4" fmla="*/ 0 h 834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4218" h="834266">
                <a:moveTo>
                  <a:pt x="0" y="0"/>
                </a:moveTo>
                <a:lnTo>
                  <a:pt x="2434218" y="0"/>
                </a:lnTo>
                <a:lnTo>
                  <a:pt x="2434218" y="834266"/>
                </a:lnTo>
                <a:lnTo>
                  <a:pt x="0" y="8342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de-DE" sz="1100" kern="1200" baseline="0"/>
              <a:t>PowerShell Gallery download recommended</a:t>
            </a:r>
            <a:endParaRPr lang="en-US" sz="1100" kern="1200"/>
          </a:p>
          <a:p>
            <a:pPr marL="0" lvl="0" indent="0" algn="l" defTabSz="488950">
              <a:lnSpc>
                <a:spcPct val="90000"/>
              </a:lnSpc>
              <a:spcBef>
                <a:spcPct val="0"/>
              </a:spcBef>
              <a:spcAft>
                <a:spcPct val="35000"/>
              </a:spcAft>
              <a:buNone/>
            </a:pPr>
            <a:r>
              <a:rPr lang="de-DE" sz="1100" kern="1200" baseline="0"/>
              <a:t>Pre-built msi,deb and rpm packages</a:t>
            </a:r>
            <a:endParaRPr lang="en-US" sz="1100" kern="1200"/>
          </a:p>
        </p:txBody>
      </p:sp>
      <p:sp>
        <p:nvSpPr>
          <p:cNvPr id="15" name="Rectangle 14" descr="Run">
            <a:extLst>
              <a:ext uri="{FF2B5EF4-FFF2-40B4-BE49-F238E27FC236}">
                <a16:creationId xmlns:a16="http://schemas.microsoft.com/office/drawing/2014/main" id="{A70E8D87-2D35-487C-B6F2-47364B2FB356}"/>
              </a:ext>
            </a:extLst>
          </p:cNvPr>
          <p:cNvSpPr/>
          <p:nvPr/>
        </p:nvSpPr>
        <p:spPr>
          <a:xfrm>
            <a:off x="6306613" y="2720885"/>
            <a:ext cx="851976" cy="851976"/>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F23CB8CE-BBA0-4FB5-A9FA-0D101FC16BBE}"/>
              </a:ext>
            </a:extLst>
          </p:cNvPr>
          <p:cNvSpPr/>
          <p:nvPr/>
        </p:nvSpPr>
        <p:spPr>
          <a:xfrm>
            <a:off x="6306613" y="3670143"/>
            <a:ext cx="2434218" cy="433595"/>
          </a:xfrm>
          <a:custGeom>
            <a:avLst/>
            <a:gdLst>
              <a:gd name="connsiteX0" fmla="*/ 0 w 2434218"/>
              <a:gd name="connsiteY0" fmla="*/ 0 h 433595"/>
              <a:gd name="connsiteX1" fmla="*/ 2434218 w 2434218"/>
              <a:gd name="connsiteY1" fmla="*/ 0 h 433595"/>
              <a:gd name="connsiteX2" fmla="*/ 2434218 w 2434218"/>
              <a:gd name="connsiteY2" fmla="*/ 433595 h 433595"/>
              <a:gd name="connsiteX3" fmla="*/ 0 w 2434218"/>
              <a:gd name="connsiteY3" fmla="*/ 433595 h 433595"/>
              <a:gd name="connsiteX4" fmla="*/ 0 w 2434218"/>
              <a:gd name="connsiteY4" fmla="*/ 0 h 433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4218" h="433595">
                <a:moveTo>
                  <a:pt x="0" y="0"/>
                </a:moveTo>
                <a:lnTo>
                  <a:pt x="2434218" y="0"/>
                </a:lnTo>
                <a:lnTo>
                  <a:pt x="2434218" y="433595"/>
                </a:lnTo>
                <a:lnTo>
                  <a:pt x="0" y="43359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de-DE" sz="1400" kern="1200" baseline="0"/>
              <a:t>Ideally suited for self-hosted workers running Hyper-V</a:t>
            </a:r>
            <a:endParaRPr lang="en-US" sz="1400" kern="1200"/>
          </a:p>
        </p:txBody>
      </p:sp>
      <p:sp>
        <p:nvSpPr>
          <p:cNvPr id="17" name="Rectangle 16">
            <a:extLst>
              <a:ext uri="{FF2B5EF4-FFF2-40B4-BE49-F238E27FC236}">
                <a16:creationId xmlns:a16="http://schemas.microsoft.com/office/drawing/2014/main" id="{0A6DA35A-A95F-4EA9-88E6-27A6C6BE9575}"/>
              </a:ext>
            </a:extLst>
          </p:cNvPr>
          <p:cNvSpPr/>
          <p:nvPr/>
        </p:nvSpPr>
        <p:spPr>
          <a:xfrm>
            <a:off x="6306613" y="4148985"/>
            <a:ext cx="2434218" cy="8342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38188171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3F011E-FA59-4D26-A55C-C06D5FE23084}"/>
              </a:ext>
            </a:extLst>
          </p:cNvPr>
          <p:cNvSpPr>
            <a:spLocks noGrp="1"/>
          </p:cNvSpPr>
          <p:nvPr>
            <p:ph type="title"/>
          </p:nvPr>
        </p:nvSpPr>
        <p:spPr>
          <a:xfrm>
            <a:off x="588263" y="457200"/>
            <a:ext cx="11018520" cy="553998"/>
          </a:xfrm>
        </p:spPr>
        <p:txBody>
          <a:bodyPr wrap="square" anchor="t">
            <a:normAutofit/>
          </a:bodyPr>
          <a:lstStyle/>
          <a:p>
            <a:r>
              <a:rPr lang="de-DE" dirty="0" err="1"/>
              <a:t>AutomatedLab</a:t>
            </a:r>
            <a:r>
              <a:rPr lang="de-DE" dirty="0"/>
              <a:t> in </a:t>
            </a:r>
            <a:r>
              <a:rPr lang="de-DE" dirty="0" err="1"/>
              <a:t>pipelines</a:t>
            </a:r>
            <a:endParaRPr lang="en-US" dirty="0"/>
          </a:p>
        </p:txBody>
      </p:sp>
      <p:sp>
        <p:nvSpPr>
          <p:cNvPr id="9" name="Rectangle 8" descr="Gears">
            <a:extLst>
              <a:ext uri="{FF2B5EF4-FFF2-40B4-BE49-F238E27FC236}">
                <a16:creationId xmlns:a16="http://schemas.microsoft.com/office/drawing/2014/main" id="{7E85992B-439C-4DDE-8EE2-AFC1611B5849}"/>
              </a:ext>
            </a:extLst>
          </p:cNvPr>
          <p:cNvSpPr/>
          <p:nvPr/>
        </p:nvSpPr>
        <p:spPr>
          <a:xfrm>
            <a:off x="586199" y="2720885"/>
            <a:ext cx="851976" cy="85197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082C0F1A-1905-4AC8-B76E-2DB5F0EA1286}"/>
              </a:ext>
            </a:extLst>
          </p:cNvPr>
          <p:cNvSpPr/>
          <p:nvPr/>
        </p:nvSpPr>
        <p:spPr>
          <a:xfrm>
            <a:off x="586199" y="3670143"/>
            <a:ext cx="2434218" cy="433595"/>
          </a:xfrm>
          <a:custGeom>
            <a:avLst/>
            <a:gdLst>
              <a:gd name="connsiteX0" fmla="*/ 0 w 2434218"/>
              <a:gd name="connsiteY0" fmla="*/ 0 h 433595"/>
              <a:gd name="connsiteX1" fmla="*/ 2434218 w 2434218"/>
              <a:gd name="connsiteY1" fmla="*/ 0 h 433595"/>
              <a:gd name="connsiteX2" fmla="*/ 2434218 w 2434218"/>
              <a:gd name="connsiteY2" fmla="*/ 433595 h 433595"/>
              <a:gd name="connsiteX3" fmla="*/ 0 w 2434218"/>
              <a:gd name="connsiteY3" fmla="*/ 433595 h 433595"/>
              <a:gd name="connsiteX4" fmla="*/ 0 w 2434218"/>
              <a:gd name="connsiteY4" fmla="*/ 0 h 433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4218" h="433595">
                <a:moveTo>
                  <a:pt x="0" y="0"/>
                </a:moveTo>
                <a:lnTo>
                  <a:pt x="2434218" y="0"/>
                </a:lnTo>
                <a:lnTo>
                  <a:pt x="2434218" y="433595"/>
                </a:lnTo>
                <a:lnTo>
                  <a:pt x="0" y="43359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de-DE" sz="1400" kern="1200" baseline="0"/>
              <a:t>Seamlessly integrate into validation</a:t>
            </a:r>
            <a:endParaRPr lang="en-US" sz="1400" kern="1200"/>
          </a:p>
        </p:txBody>
      </p:sp>
      <p:sp>
        <p:nvSpPr>
          <p:cNvPr id="11" name="Rectangle 10">
            <a:extLst>
              <a:ext uri="{FF2B5EF4-FFF2-40B4-BE49-F238E27FC236}">
                <a16:creationId xmlns:a16="http://schemas.microsoft.com/office/drawing/2014/main" id="{686CBD07-DC0C-4042-BB40-85595831AE73}"/>
              </a:ext>
            </a:extLst>
          </p:cNvPr>
          <p:cNvSpPr/>
          <p:nvPr/>
        </p:nvSpPr>
        <p:spPr>
          <a:xfrm>
            <a:off x="586199" y="4148985"/>
            <a:ext cx="2434218" cy="8342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Rectangle 11" descr="Computer">
            <a:extLst>
              <a:ext uri="{FF2B5EF4-FFF2-40B4-BE49-F238E27FC236}">
                <a16:creationId xmlns:a16="http://schemas.microsoft.com/office/drawing/2014/main" id="{B539C915-E295-4E49-A7B5-05B28758804D}"/>
              </a:ext>
            </a:extLst>
          </p:cNvPr>
          <p:cNvSpPr/>
          <p:nvPr/>
        </p:nvSpPr>
        <p:spPr>
          <a:xfrm>
            <a:off x="3446406" y="2720885"/>
            <a:ext cx="851976" cy="851976"/>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B8A16FA3-C271-4BD7-B60E-3F05DC36390B}"/>
              </a:ext>
            </a:extLst>
          </p:cNvPr>
          <p:cNvSpPr/>
          <p:nvPr/>
        </p:nvSpPr>
        <p:spPr>
          <a:xfrm>
            <a:off x="3446406" y="3670143"/>
            <a:ext cx="2434218" cy="433595"/>
          </a:xfrm>
          <a:custGeom>
            <a:avLst/>
            <a:gdLst>
              <a:gd name="connsiteX0" fmla="*/ 0 w 2434218"/>
              <a:gd name="connsiteY0" fmla="*/ 0 h 433595"/>
              <a:gd name="connsiteX1" fmla="*/ 2434218 w 2434218"/>
              <a:gd name="connsiteY1" fmla="*/ 0 h 433595"/>
              <a:gd name="connsiteX2" fmla="*/ 2434218 w 2434218"/>
              <a:gd name="connsiteY2" fmla="*/ 433595 h 433595"/>
              <a:gd name="connsiteX3" fmla="*/ 0 w 2434218"/>
              <a:gd name="connsiteY3" fmla="*/ 433595 h 433595"/>
              <a:gd name="connsiteX4" fmla="*/ 0 w 2434218"/>
              <a:gd name="connsiteY4" fmla="*/ 0 h 433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4218" h="433595">
                <a:moveTo>
                  <a:pt x="0" y="0"/>
                </a:moveTo>
                <a:lnTo>
                  <a:pt x="2434218" y="0"/>
                </a:lnTo>
                <a:lnTo>
                  <a:pt x="2434218" y="433595"/>
                </a:lnTo>
                <a:lnTo>
                  <a:pt x="0" y="43359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de-DE" sz="1400" kern="1200" baseline="0"/>
              <a:t>Runs on Linux and Windows build workers</a:t>
            </a:r>
            <a:endParaRPr lang="en-US" sz="1400" kern="1200"/>
          </a:p>
        </p:txBody>
      </p:sp>
      <p:sp>
        <p:nvSpPr>
          <p:cNvPr id="14" name="Freeform: Shape 13">
            <a:extLst>
              <a:ext uri="{FF2B5EF4-FFF2-40B4-BE49-F238E27FC236}">
                <a16:creationId xmlns:a16="http://schemas.microsoft.com/office/drawing/2014/main" id="{46E51164-3C7B-47EA-803D-2956700B58D0}"/>
              </a:ext>
            </a:extLst>
          </p:cNvPr>
          <p:cNvSpPr/>
          <p:nvPr/>
        </p:nvSpPr>
        <p:spPr>
          <a:xfrm>
            <a:off x="3446406" y="4148985"/>
            <a:ext cx="2434218" cy="834266"/>
          </a:xfrm>
          <a:custGeom>
            <a:avLst/>
            <a:gdLst>
              <a:gd name="connsiteX0" fmla="*/ 0 w 2434218"/>
              <a:gd name="connsiteY0" fmla="*/ 0 h 834266"/>
              <a:gd name="connsiteX1" fmla="*/ 2434218 w 2434218"/>
              <a:gd name="connsiteY1" fmla="*/ 0 h 834266"/>
              <a:gd name="connsiteX2" fmla="*/ 2434218 w 2434218"/>
              <a:gd name="connsiteY2" fmla="*/ 834266 h 834266"/>
              <a:gd name="connsiteX3" fmla="*/ 0 w 2434218"/>
              <a:gd name="connsiteY3" fmla="*/ 834266 h 834266"/>
              <a:gd name="connsiteX4" fmla="*/ 0 w 2434218"/>
              <a:gd name="connsiteY4" fmla="*/ 0 h 834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4218" h="834266">
                <a:moveTo>
                  <a:pt x="0" y="0"/>
                </a:moveTo>
                <a:lnTo>
                  <a:pt x="2434218" y="0"/>
                </a:lnTo>
                <a:lnTo>
                  <a:pt x="2434218" y="834266"/>
                </a:lnTo>
                <a:lnTo>
                  <a:pt x="0" y="8342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de-DE" sz="1100" kern="1200" baseline="0"/>
              <a:t>PowerShell Gallery download recommended</a:t>
            </a:r>
            <a:endParaRPr lang="en-US" sz="1100" kern="1200"/>
          </a:p>
          <a:p>
            <a:pPr marL="0" lvl="0" indent="0" algn="l" defTabSz="488950">
              <a:lnSpc>
                <a:spcPct val="90000"/>
              </a:lnSpc>
              <a:spcBef>
                <a:spcPct val="0"/>
              </a:spcBef>
              <a:spcAft>
                <a:spcPct val="35000"/>
              </a:spcAft>
              <a:buNone/>
            </a:pPr>
            <a:r>
              <a:rPr lang="de-DE" sz="1100" kern="1200" baseline="0"/>
              <a:t>Pre-built msi,deb and rpm packages</a:t>
            </a:r>
            <a:endParaRPr lang="en-US" sz="1100" kern="1200"/>
          </a:p>
        </p:txBody>
      </p:sp>
      <p:sp>
        <p:nvSpPr>
          <p:cNvPr id="15" name="Rectangle 14" descr="Run">
            <a:extLst>
              <a:ext uri="{FF2B5EF4-FFF2-40B4-BE49-F238E27FC236}">
                <a16:creationId xmlns:a16="http://schemas.microsoft.com/office/drawing/2014/main" id="{A70E8D87-2D35-487C-B6F2-47364B2FB356}"/>
              </a:ext>
            </a:extLst>
          </p:cNvPr>
          <p:cNvSpPr/>
          <p:nvPr/>
        </p:nvSpPr>
        <p:spPr>
          <a:xfrm>
            <a:off x="6306613" y="2720885"/>
            <a:ext cx="851976" cy="851976"/>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F23CB8CE-BBA0-4FB5-A9FA-0D101FC16BBE}"/>
              </a:ext>
            </a:extLst>
          </p:cNvPr>
          <p:cNvSpPr/>
          <p:nvPr/>
        </p:nvSpPr>
        <p:spPr>
          <a:xfrm>
            <a:off x="6306613" y="3670143"/>
            <a:ext cx="2434218" cy="433595"/>
          </a:xfrm>
          <a:custGeom>
            <a:avLst/>
            <a:gdLst>
              <a:gd name="connsiteX0" fmla="*/ 0 w 2434218"/>
              <a:gd name="connsiteY0" fmla="*/ 0 h 433595"/>
              <a:gd name="connsiteX1" fmla="*/ 2434218 w 2434218"/>
              <a:gd name="connsiteY1" fmla="*/ 0 h 433595"/>
              <a:gd name="connsiteX2" fmla="*/ 2434218 w 2434218"/>
              <a:gd name="connsiteY2" fmla="*/ 433595 h 433595"/>
              <a:gd name="connsiteX3" fmla="*/ 0 w 2434218"/>
              <a:gd name="connsiteY3" fmla="*/ 433595 h 433595"/>
              <a:gd name="connsiteX4" fmla="*/ 0 w 2434218"/>
              <a:gd name="connsiteY4" fmla="*/ 0 h 433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4218" h="433595">
                <a:moveTo>
                  <a:pt x="0" y="0"/>
                </a:moveTo>
                <a:lnTo>
                  <a:pt x="2434218" y="0"/>
                </a:lnTo>
                <a:lnTo>
                  <a:pt x="2434218" y="433595"/>
                </a:lnTo>
                <a:lnTo>
                  <a:pt x="0" y="43359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de-DE" sz="1400" kern="1200" baseline="0"/>
              <a:t>Ideally suited for self-hosted workers running Hyper-V</a:t>
            </a:r>
            <a:endParaRPr lang="en-US" sz="1400" kern="1200"/>
          </a:p>
        </p:txBody>
      </p:sp>
      <p:sp>
        <p:nvSpPr>
          <p:cNvPr id="17" name="Rectangle 16">
            <a:extLst>
              <a:ext uri="{FF2B5EF4-FFF2-40B4-BE49-F238E27FC236}">
                <a16:creationId xmlns:a16="http://schemas.microsoft.com/office/drawing/2014/main" id="{0A6DA35A-A95F-4EA9-88E6-27A6C6BE9575}"/>
              </a:ext>
            </a:extLst>
          </p:cNvPr>
          <p:cNvSpPr/>
          <p:nvPr/>
        </p:nvSpPr>
        <p:spPr>
          <a:xfrm>
            <a:off x="6306613" y="4148985"/>
            <a:ext cx="2434218" cy="83426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descr="Database">
            <a:extLst>
              <a:ext uri="{FF2B5EF4-FFF2-40B4-BE49-F238E27FC236}">
                <a16:creationId xmlns:a16="http://schemas.microsoft.com/office/drawing/2014/main" id="{CF5A2174-5EDE-46B6-B478-537AB9878745}"/>
              </a:ext>
            </a:extLst>
          </p:cNvPr>
          <p:cNvSpPr/>
          <p:nvPr/>
        </p:nvSpPr>
        <p:spPr>
          <a:xfrm>
            <a:off x="9166820" y="2720885"/>
            <a:ext cx="851976" cy="851976"/>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9" name="Freeform: Shape 18">
            <a:extLst>
              <a:ext uri="{FF2B5EF4-FFF2-40B4-BE49-F238E27FC236}">
                <a16:creationId xmlns:a16="http://schemas.microsoft.com/office/drawing/2014/main" id="{1B5DFE38-7CE4-4910-B14C-EC70DEFE9429}"/>
              </a:ext>
            </a:extLst>
          </p:cNvPr>
          <p:cNvSpPr/>
          <p:nvPr/>
        </p:nvSpPr>
        <p:spPr>
          <a:xfrm>
            <a:off x="9166820" y="3670143"/>
            <a:ext cx="2434218" cy="433595"/>
          </a:xfrm>
          <a:custGeom>
            <a:avLst/>
            <a:gdLst>
              <a:gd name="connsiteX0" fmla="*/ 0 w 2434218"/>
              <a:gd name="connsiteY0" fmla="*/ 0 h 433595"/>
              <a:gd name="connsiteX1" fmla="*/ 2434218 w 2434218"/>
              <a:gd name="connsiteY1" fmla="*/ 0 h 433595"/>
              <a:gd name="connsiteX2" fmla="*/ 2434218 w 2434218"/>
              <a:gd name="connsiteY2" fmla="*/ 433595 h 433595"/>
              <a:gd name="connsiteX3" fmla="*/ 0 w 2434218"/>
              <a:gd name="connsiteY3" fmla="*/ 433595 h 433595"/>
              <a:gd name="connsiteX4" fmla="*/ 0 w 2434218"/>
              <a:gd name="connsiteY4" fmla="*/ 0 h 433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4218" h="433595">
                <a:moveTo>
                  <a:pt x="0" y="0"/>
                </a:moveTo>
                <a:lnTo>
                  <a:pt x="2434218" y="0"/>
                </a:lnTo>
                <a:lnTo>
                  <a:pt x="2434218" y="433595"/>
                </a:lnTo>
                <a:lnTo>
                  <a:pt x="0" y="43359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de-DE" sz="1400" kern="1200" baseline="0"/>
              <a:t>Multiple modes</a:t>
            </a:r>
            <a:endParaRPr lang="en-US" sz="1400" kern="1200"/>
          </a:p>
        </p:txBody>
      </p:sp>
      <p:sp>
        <p:nvSpPr>
          <p:cNvPr id="20" name="Freeform: Shape 19">
            <a:extLst>
              <a:ext uri="{FF2B5EF4-FFF2-40B4-BE49-F238E27FC236}">
                <a16:creationId xmlns:a16="http://schemas.microsoft.com/office/drawing/2014/main" id="{50D848A6-61AD-48E2-83A5-C49373EEA6B7}"/>
              </a:ext>
            </a:extLst>
          </p:cNvPr>
          <p:cNvSpPr/>
          <p:nvPr/>
        </p:nvSpPr>
        <p:spPr>
          <a:xfrm>
            <a:off x="9166820" y="4148985"/>
            <a:ext cx="2434218" cy="834266"/>
          </a:xfrm>
          <a:custGeom>
            <a:avLst/>
            <a:gdLst>
              <a:gd name="connsiteX0" fmla="*/ 0 w 2434218"/>
              <a:gd name="connsiteY0" fmla="*/ 0 h 834266"/>
              <a:gd name="connsiteX1" fmla="*/ 2434218 w 2434218"/>
              <a:gd name="connsiteY1" fmla="*/ 0 h 834266"/>
              <a:gd name="connsiteX2" fmla="*/ 2434218 w 2434218"/>
              <a:gd name="connsiteY2" fmla="*/ 834266 h 834266"/>
              <a:gd name="connsiteX3" fmla="*/ 0 w 2434218"/>
              <a:gd name="connsiteY3" fmla="*/ 834266 h 834266"/>
              <a:gd name="connsiteX4" fmla="*/ 0 w 2434218"/>
              <a:gd name="connsiteY4" fmla="*/ 0 h 834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4218" h="834266">
                <a:moveTo>
                  <a:pt x="0" y="0"/>
                </a:moveTo>
                <a:lnTo>
                  <a:pt x="2434218" y="0"/>
                </a:lnTo>
                <a:lnTo>
                  <a:pt x="2434218" y="834266"/>
                </a:lnTo>
                <a:lnTo>
                  <a:pt x="0" y="83426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de-DE" sz="1100" kern="1200" baseline="0"/>
              <a:t>Fresh deployment</a:t>
            </a:r>
            <a:endParaRPr lang="en-US" sz="1100" kern="1200"/>
          </a:p>
          <a:p>
            <a:pPr marL="0" lvl="0" indent="0" algn="l" defTabSz="488950">
              <a:lnSpc>
                <a:spcPct val="90000"/>
              </a:lnSpc>
              <a:spcBef>
                <a:spcPct val="0"/>
              </a:spcBef>
              <a:spcAft>
                <a:spcPct val="35000"/>
              </a:spcAft>
              <a:buNone/>
            </a:pPr>
            <a:r>
              <a:rPr lang="de-DE" sz="1100" kern="1200" baseline="0"/>
              <a:t>Reuse existing lab</a:t>
            </a:r>
            <a:endParaRPr lang="en-US" sz="1100" kern="1200"/>
          </a:p>
          <a:p>
            <a:pPr marL="0" lvl="0" indent="0" algn="l" defTabSz="488950">
              <a:lnSpc>
                <a:spcPct val="90000"/>
              </a:lnSpc>
              <a:spcBef>
                <a:spcPct val="0"/>
              </a:spcBef>
              <a:spcAft>
                <a:spcPct val="35000"/>
              </a:spcAft>
              <a:buNone/>
            </a:pPr>
            <a:r>
              <a:rPr lang="de-DE" sz="1100" kern="1200" baseline="0"/>
              <a:t>Connect to existing infrastructure (e.g. Active Directory domain)</a:t>
            </a:r>
            <a:endParaRPr lang="en-US" sz="1100" kern="1200"/>
          </a:p>
        </p:txBody>
      </p:sp>
    </p:spTree>
    <p:extLst>
      <p:ext uri="{BB962C8B-B14F-4D97-AF65-F5344CB8AC3E}">
        <p14:creationId xmlns:p14="http://schemas.microsoft.com/office/powerpoint/2010/main" val="9017872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FD7D2-6CA5-4770-B846-213E0D9C0653}"/>
              </a:ext>
            </a:extLst>
          </p:cNvPr>
          <p:cNvSpPr>
            <a:spLocks noGrp="1"/>
          </p:cNvSpPr>
          <p:nvPr>
            <p:ph type="title"/>
          </p:nvPr>
        </p:nvSpPr>
        <p:spPr/>
        <p:txBody>
          <a:bodyPr/>
          <a:lstStyle/>
          <a:p>
            <a:r>
              <a:rPr lang="de-DE" dirty="0"/>
              <a:t>Demo: Pipeline for DSC </a:t>
            </a:r>
            <a:r>
              <a:rPr lang="de-DE" dirty="0" err="1"/>
              <a:t>configs</a:t>
            </a:r>
            <a:endParaRPr lang="en-US" dirty="0"/>
          </a:p>
        </p:txBody>
      </p:sp>
      <p:sp>
        <p:nvSpPr>
          <p:cNvPr id="3" name="Text Placeholder 2">
            <a:extLst>
              <a:ext uri="{FF2B5EF4-FFF2-40B4-BE49-F238E27FC236}">
                <a16:creationId xmlns:a16="http://schemas.microsoft.com/office/drawing/2014/main" id="{FEEDAC03-2E44-4A5D-A948-5AACE00F92E6}"/>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417381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316B3A-FF77-4FEC-8F43-71CA9393CC40}"/>
              </a:ext>
            </a:extLst>
          </p:cNvPr>
          <p:cNvSpPr>
            <a:spLocks noGrp="1"/>
          </p:cNvSpPr>
          <p:nvPr>
            <p:ph type="title"/>
          </p:nvPr>
        </p:nvSpPr>
        <p:spPr>
          <a:xfrm>
            <a:off x="588263" y="457200"/>
            <a:ext cx="11018520" cy="553998"/>
          </a:xfrm>
        </p:spPr>
        <p:txBody>
          <a:bodyPr/>
          <a:lstStyle/>
          <a:p>
            <a:r>
              <a:rPr lang="de-DE" dirty="0"/>
              <a:t>Summary</a:t>
            </a:r>
            <a:endParaRPr lang="en-US" dirty="0"/>
          </a:p>
        </p:txBody>
      </p:sp>
      <p:sp>
        <p:nvSpPr>
          <p:cNvPr id="5" name="Text Placeholder 4">
            <a:extLst>
              <a:ext uri="{FF2B5EF4-FFF2-40B4-BE49-F238E27FC236}">
                <a16:creationId xmlns:a16="http://schemas.microsoft.com/office/drawing/2014/main" id="{4A538F42-E97E-44EE-95F7-CB7FC1B7B375}"/>
              </a:ext>
            </a:extLst>
          </p:cNvPr>
          <p:cNvSpPr>
            <a:spLocks noGrp="1"/>
          </p:cNvSpPr>
          <p:nvPr>
            <p:ph type="body" sz="quarter" idx="10"/>
          </p:nvPr>
        </p:nvSpPr>
        <p:spPr>
          <a:xfrm>
            <a:off x="586390" y="1434370"/>
            <a:ext cx="11018520" cy="3533275"/>
          </a:xfrm>
        </p:spPr>
        <p:txBody>
          <a:bodyPr/>
          <a:lstStyle/>
          <a:p>
            <a:r>
              <a:rPr lang="de-DE" dirty="0" err="1"/>
              <a:t>AutomatedLab</a:t>
            </a:r>
            <a:r>
              <a:rPr lang="de-DE" dirty="0"/>
              <a:t> </a:t>
            </a:r>
            <a:r>
              <a:rPr lang="de-DE" dirty="0" err="1"/>
              <a:t>helps</a:t>
            </a:r>
            <a:r>
              <a:rPr lang="de-DE" dirty="0"/>
              <a:t> with </a:t>
            </a:r>
            <a:r>
              <a:rPr lang="de-DE" dirty="0" err="1"/>
              <a:t>complex</a:t>
            </a:r>
            <a:r>
              <a:rPr lang="de-DE" dirty="0"/>
              <a:t> </a:t>
            </a:r>
            <a:r>
              <a:rPr lang="de-DE" dirty="0" err="1"/>
              <a:t>test</a:t>
            </a:r>
            <a:r>
              <a:rPr lang="de-DE" dirty="0"/>
              <a:t> </a:t>
            </a:r>
            <a:r>
              <a:rPr lang="de-DE" dirty="0" err="1"/>
              <a:t>environments</a:t>
            </a:r>
            <a:endParaRPr lang="de-DE" dirty="0"/>
          </a:p>
          <a:p>
            <a:endParaRPr lang="de-DE" dirty="0"/>
          </a:p>
          <a:p>
            <a:r>
              <a:rPr lang="de-DE" dirty="0" err="1"/>
              <a:t>AutomatedLab</a:t>
            </a:r>
            <a:r>
              <a:rPr lang="de-DE" dirty="0"/>
              <a:t> </a:t>
            </a:r>
            <a:r>
              <a:rPr lang="de-DE" dirty="0" err="1"/>
              <a:t>deploys</a:t>
            </a:r>
            <a:r>
              <a:rPr lang="de-DE" dirty="0"/>
              <a:t> </a:t>
            </a:r>
            <a:r>
              <a:rPr lang="de-DE" dirty="0" err="1"/>
              <a:t>repeatable</a:t>
            </a:r>
            <a:r>
              <a:rPr lang="de-DE" dirty="0"/>
              <a:t> </a:t>
            </a:r>
            <a:r>
              <a:rPr lang="de-DE" dirty="0" err="1"/>
              <a:t>environments</a:t>
            </a:r>
            <a:r>
              <a:rPr lang="de-DE" dirty="0"/>
              <a:t> end to end</a:t>
            </a:r>
          </a:p>
          <a:p>
            <a:endParaRPr lang="en-US" dirty="0"/>
          </a:p>
          <a:p>
            <a:r>
              <a:rPr lang="en-US" dirty="0"/>
              <a:t>Help will be given to those that ask for it: </a:t>
            </a:r>
            <a:r>
              <a:rPr lang="en-US" dirty="0">
                <a:hlinkClick r:id="rId2"/>
              </a:rPr>
              <a:t>https://automatedlab.org</a:t>
            </a:r>
            <a:endParaRPr lang="en-US" dirty="0"/>
          </a:p>
          <a:p>
            <a:endParaRPr lang="en-US" dirty="0"/>
          </a:p>
          <a:p>
            <a:r>
              <a:rPr lang="en-US" dirty="0"/>
              <a:t>Issues and PRs go to </a:t>
            </a:r>
            <a:r>
              <a:rPr lang="en-US" dirty="0">
                <a:hlinkClick r:id="rId3"/>
              </a:rPr>
              <a:t>https://github.com/automatedlab</a:t>
            </a:r>
            <a:r>
              <a:rPr lang="en-US">
                <a:hlinkClick r:id="rId3"/>
              </a:rPr>
              <a:t>/automatedlab</a:t>
            </a:r>
            <a:endParaRPr lang="en-US" dirty="0"/>
          </a:p>
        </p:txBody>
      </p:sp>
    </p:spTree>
    <p:extLst>
      <p:ext uri="{BB962C8B-B14F-4D97-AF65-F5344CB8AC3E}">
        <p14:creationId xmlns:p14="http://schemas.microsoft.com/office/powerpoint/2010/main" val="24387782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58040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2CB0-2093-451F-8671-01C0C8ED08E5}"/>
              </a:ext>
            </a:extLst>
          </p:cNvPr>
          <p:cNvSpPr>
            <a:spLocks noGrp="1"/>
          </p:cNvSpPr>
          <p:nvPr>
            <p:ph type="title"/>
          </p:nvPr>
        </p:nvSpPr>
        <p:spPr/>
        <p:txBody>
          <a:bodyPr/>
          <a:lstStyle/>
          <a:p>
            <a:r>
              <a:rPr lang="de-DE" dirty="0"/>
              <a:t>A </a:t>
            </a:r>
            <a:r>
              <a:rPr lang="de-DE" dirty="0" err="1"/>
              <a:t>typical</a:t>
            </a:r>
            <a:r>
              <a:rPr lang="de-DE" dirty="0"/>
              <a:t> </a:t>
            </a:r>
            <a:r>
              <a:rPr lang="de-DE" dirty="0" err="1"/>
              <a:t>pipeline</a:t>
            </a:r>
            <a:r>
              <a:rPr lang="de-DE" dirty="0"/>
              <a:t> - Source</a:t>
            </a:r>
            <a:endParaRPr lang="en-US" dirty="0"/>
          </a:p>
        </p:txBody>
      </p:sp>
      <p:sp>
        <p:nvSpPr>
          <p:cNvPr id="116" name="AutoShape 115">
            <a:extLst>
              <a:ext uri="{FF2B5EF4-FFF2-40B4-BE49-F238E27FC236}">
                <a16:creationId xmlns:a16="http://schemas.microsoft.com/office/drawing/2014/main" id="{277A125A-008E-439D-A3C4-F3103CFEF120}"/>
              </a:ext>
            </a:extLst>
          </p:cNvPr>
          <p:cNvSpPr>
            <a:spLocks noChangeAspect="1" noChangeArrowheads="1" noTextEdit="1"/>
          </p:cNvSpPr>
          <p:nvPr/>
        </p:nvSpPr>
        <p:spPr bwMode="auto">
          <a:xfrm>
            <a:off x="399045" y="4980888"/>
            <a:ext cx="1237347" cy="84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7" name="Rectangle 155">
            <a:extLst>
              <a:ext uri="{FF2B5EF4-FFF2-40B4-BE49-F238E27FC236}">
                <a16:creationId xmlns:a16="http://schemas.microsoft.com/office/drawing/2014/main" id="{C1A87EC8-4075-4CF7-9319-778D806E6265}"/>
              </a:ext>
            </a:extLst>
          </p:cNvPr>
          <p:cNvSpPr>
            <a:spLocks noChangeArrowheads="1"/>
          </p:cNvSpPr>
          <p:nvPr/>
        </p:nvSpPr>
        <p:spPr bwMode="auto">
          <a:xfrm>
            <a:off x="728791" y="5232201"/>
            <a:ext cx="792350" cy="54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nvGrpSpPr>
          <p:cNvPr id="118" name="Group 117">
            <a:extLst>
              <a:ext uri="{FF2B5EF4-FFF2-40B4-BE49-F238E27FC236}">
                <a16:creationId xmlns:a16="http://schemas.microsoft.com/office/drawing/2014/main" id="{55410973-142C-420B-AAC5-13618D45133A}"/>
              </a:ext>
            </a:extLst>
          </p:cNvPr>
          <p:cNvGrpSpPr/>
          <p:nvPr/>
        </p:nvGrpSpPr>
        <p:grpSpPr>
          <a:xfrm>
            <a:off x="89648" y="4776791"/>
            <a:ext cx="1330162" cy="1105257"/>
            <a:chOff x="958943" y="1820181"/>
            <a:chExt cx="1356835" cy="1127420"/>
          </a:xfrm>
        </p:grpSpPr>
        <p:sp>
          <p:nvSpPr>
            <p:cNvPr id="119" name="Freeform 148">
              <a:extLst>
                <a:ext uri="{FF2B5EF4-FFF2-40B4-BE49-F238E27FC236}">
                  <a16:creationId xmlns:a16="http://schemas.microsoft.com/office/drawing/2014/main" id="{C453F4AF-9DEE-4384-934D-1F1C96590100}"/>
                </a:ext>
              </a:extLst>
            </p:cNvPr>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0" name="Freeform 145">
              <a:extLst>
                <a:ext uri="{FF2B5EF4-FFF2-40B4-BE49-F238E27FC236}">
                  <a16:creationId xmlns:a16="http://schemas.microsoft.com/office/drawing/2014/main" id="{3D3BBA61-FDA0-4073-BA0E-DE3C07CA7EB9}"/>
                </a:ext>
              </a:extLst>
            </p:cNvPr>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1" name="Freeform 146">
              <a:extLst>
                <a:ext uri="{FF2B5EF4-FFF2-40B4-BE49-F238E27FC236}">
                  <a16:creationId xmlns:a16="http://schemas.microsoft.com/office/drawing/2014/main" id="{DF79B410-8FEF-437B-A855-5F316E8249C2}"/>
                </a:ext>
              </a:extLst>
            </p:cNvPr>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2" name="Freeform 149">
              <a:extLst>
                <a:ext uri="{FF2B5EF4-FFF2-40B4-BE49-F238E27FC236}">
                  <a16:creationId xmlns:a16="http://schemas.microsoft.com/office/drawing/2014/main" id="{085790D2-1254-47E5-8AC1-587E276FDCC7}"/>
                </a:ext>
              </a:extLst>
            </p:cNvPr>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14367"/>
              <a:r>
                <a:rPr lang="en-US" sz="980" b="1" dirty="0">
                  <a:solidFill>
                    <a:srgbClr val="FFFFFF"/>
                  </a:solidFill>
                </a:rPr>
                <a:t> </a:t>
              </a:r>
            </a:p>
          </p:txBody>
        </p:sp>
        <p:sp>
          <p:nvSpPr>
            <p:cNvPr id="123" name="Rectangle 155">
              <a:extLst>
                <a:ext uri="{FF2B5EF4-FFF2-40B4-BE49-F238E27FC236}">
                  <a16:creationId xmlns:a16="http://schemas.microsoft.com/office/drawing/2014/main" id="{458D5B1E-7AB8-4D4E-97DF-8911AADCEB1A}"/>
                </a:ext>
              </a:extLst>
            </p:cNvPr>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nvGrpSpPr>
            <p:cNvPr id="124" name="Group 123">
              <a:extLst>
                <a:ext uri="{FF2B5EF4-FFF2-40B4-BE49-F238E27FC236}">
                  <a16:creationId xmlns:a16="http://schemas.microsoft.com/office/drawing/2014/main" id="{50E7649E-7C67-4694-975C-C2A507DA5431}"/>
                </a:ext>
              </a:extLst>
            </p:cNvPr>
            <p:cNvGrpSpPr/>
            <p:nvPr/>
          </p:nvGrpSpPr>
          <p:grpSpPr>
            <a:xfrm>
              <a:off x="1388646" y="2014004"/>
              <a:ext cx="311900" cy="222474"/>
              <a:chOff x="1366452" y="1994459"/>
              <a:chExt cx="311900" cy="222474"/>
            </a:xfrm>
          </p:grpSpPr>
          <p:sp>
            <p:nvSpPr>
              <p:cNvPr id="137" name="Freeform 143">
                <a:extLst>
                  <a:ext uri="{FF2B5EF4-FFF2-40B4-BE49-F238E27FC236}">
                    <a16:creationId xmlns:a16="http://schemas.microsoft.com/office/drawing/2014/main" id="{CE1B2C89-5F17-4269-AB4E-93FD2F6A53F4}"/>
                  </a:ext>
                </a:extLst>
              </p:cNvPr>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8" name="Freeform 142">
                <a:extLst>
                  <a:ext uri="{FF2B5EF4-FFF2-40B4-BE49-F238E27FC236}">
                    <a16:creationId xmlns:a16="http://schemas.microsoft.com/office/drawing/2014/main" id="{6D488A5F-5CE1-44D3-BB3F-00B22DDEDCD5}"/>
                  </a:ext>
                </a:extLst>
              </p:cNvPr>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125" name="Oval 144">
              <a:extLst>
                <a:ext uri="{FF2B5EF4-FFF2-40B4-BE49-F238E27FC236}">
                  <a16:creationId xmlns:a16="http://schemas.microsoft.com/office/drawing/2014/main" id="{43126F2E-333C-4910-9AC9-F54422D0BA55}"/>
                </a:ext>
              </a:extLst>
            </p:cNvPr>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6" name="Freeform 147">
              <a:extLst>
                <a:ext uri="{FF2B5EF4-FFF2-40B4-BE49-F238E27FC236}">
                  <a16:creationId xmlns:a16="http://schemas.microsoft.com/office/drawing/2014/main" id="{D3897992-F0CE-48EA-BAD4-D70DDCCFAC17}"/>
                </a:ext>
              </a:extLst>
            </p:cNvPr>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nvGrpSpPr>
            <p:cNvPr id="127" name="Group 126">
              <a:extLst>
                <a:ext uri="{FF2B5EF4-FFF2-40B4-BE49-F238E27FC236}">
                  <a16:creationId xmlns:a16="http://schemas.microsoft.com/office/drawing/2014/main" id="{02F65183-31DE-42F3-8267-9671A6CCE3FF}"/>
                </a:ext>
              </a:extLst>
            </p:cNvPr>
            <p:cNvGrpSpPr/>
            <p:nvPr/>
          </p:nvGrpSpPr>
          <p:grpSpPr>
            <a:xfrm>
              <a:off x="958943" y="2054647"/>
              <a:ext cx="244284" cy="287906"/>
              <a:chOff x="978218" y="2040263"/>
              <a:chExt cx="244284" cy="287906"/>
            </a:xfrm>
          </p:grpSpPr>
          <p:sp>
            <p:nvSpPr>
              <p:cNvPr id="135" name="Freeform 150">
                <a:extLst>
                  <a:ext uri="{FF2B5EF4-FFF2-40B4-BE49-F238E27FC236}">
                    <a16:creationId xmlns:a16="http://schemas.microsoft.com/office/drawing/2014/main" id="{6BE97347-BBC3-4886-B1B9-BC5532F2EB5D}"/>
                  </a:ext>
                </a:extLst>
              </p:cNvPr>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6" name="Freeform 151">
                <a:extLst>
                  <a:ext uri="{FF2B5EF4-FFF2-40B4-BE49-F238E27FC236}">
                    <a16:creationId xmlns:a16="http://schemas.microsoft.com/office/drawing/2014/main" id="{181F30F1-3576-468D-9183-BA9E2FCECA2E}"/>
                  </a:ext>
                </a:extLst>
              </p:cNvPr>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128" name="Freeform 152">
              <a:extLst>
                <a:ext uri="{FF2B5EF4-FFF2-40B4-BE49-F238E27FC236}">
                  <a16:creationId xmlns:a16="http://schemas.microsoft.com/office/drawing/2014/main" id="{1D7D41A2-BB8E-45EB-A757-25C884A69D52}"/>
                </a:ext>
              </a:extLst>
            </p:cNvPr>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9" name="Freeform 153">
              <a:extLst>
                <a:ext uri="{FF2B5EF4-FFF2-40B4-BE49-F238E27FC236}">
                  <a16:creationId xmlns:a16="http://schemas.microsoft.com/office/drawing/2014/main" id="{DC02D795-FECC-4E43-9CD0-01698FCFCDFA}"/>
                </a:ext>
              </a:extLst>
            </p:cNvPr>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nvGrpSpPr>
            <p:cNvPr id="130" name="Group 129">
              <a:extLst>
                <a:ext uri="{FF2B5EF4-FFF2-40B4-BE49-F238E27FC236}">
                  <a16:creationId xmlns:a16="http://schemas.microsoft.com/office/drawing/2014/main" id="{F76A8880-4C02-4A3D-9892-4144C4A8273E}"/>
                </a:ext>
              </a:extLst>
            </p:cNvPr>
            <p:cNvGrpSpPr/>
            <p:nvPr/>
          </p:nvGrpSpPr>
          <p:grpSpPr>
            <a:xfrm>
              <a:off x="1261759" y="2339640"/>
              <a:ext cx="1054019" cy="607961"/>
              <a:chOff x="511109" y="5814543"/>
              <a:chExt cx="1041729" cy="600871"/>
            </a:xfrm>
          </p:grpSpPr>
          <p:sp>
            <p:nvSpPr>
              <p:cNvPr id="132" name="Rectangle 154">
                <a:extLst>
                  <a:ext uri="{FF2B5EF4-FFF2-40B4-BE49-F238E27FC236}">
                    <a16:creationId xmlns:a16="http://schemas.microsoft.com/office/drawing/2014/main" id="{A4A51902-017A-498C-9AB1-63BAB0913C64}"/>
                  </a:ext>
                </a:extLst>
              </p:cNvPr>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3" name="Rectangle 156">
                <a:extLst>
                  <a:ext uri="{FF2B5EF4-FFF2-40B4-BE49-F238E27FC236}">
                    <a16:creationId xmlns:a16="http://schemas.microsoft.com/office/drawing/2014/main" id="{9F88113C-E223-4A28-98D7-8146B92A2AFD}"/>
                  </a:ext>
                </a:extLst>
              </p:cNvPr>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4" name="Freeform 158">
                <a:extLst>
                  <a:ext uri="{FF2B5EF4-FFF2-40B4-BE49-F238E27FC236}">
                    <a16:creationId xmlns:a16="http://schemas.microsoft.com/office/drawing/2014/main" id="{CE07EC6D-72EF-4BB5-AE9F-289153C3DB73}"/>
                  </a:ext>
                </a:extLst>
              </p:cNvPr>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pic>
          <p:nvPicPr>
            <p:cNvPr id="131" name="Picture 130">
              <a:extLst>
                <a:ext uri="{FF2B5EF4-FFF2-40B4-BE49-F238E27FC236}">
                  <a16:creationId xmlns:a16="http://schemas.microsoft.com/office/drawing/2014/main" id="{9F868D8D-80FA-4DDC-B503-86D856050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173" name="Group 172">
            <a:extLst>
              <a:ext uri="{FF2B5EF4-FFF2-40B4-BE49-F238E27FC236}">
                <a16:creationId xmlns:a16="http://schemas.microsoft.com/office/drawing/2014/main" id="{AB221EB0-BBF7-4719-8A8E-E44C1A263662}"/>
              </a:ext>
            </a:extLst>
          </p:cNvPr>
          <p:cNvGrpSpPr/>
          <p:nvPr/>
        </p:nvGrpSpPr>
        <p:grpSpPr>
          <a:xfrm>
            <a:off x="1612113" y="4773941"/>
            <a:ext cx="1307069" cy="1108772"/>
            <a:chOff x="1680905" y="4869171"/>
            <a:chExt cx="1333278" cy="1131005"/>
          </a:xfrm>
        </p:grpSpPr>
        <p:grpSp>
          <p:nvGrpSpPr>
            <p:cNvPr id="174" name="Group 173">
              <a:extLst>
                <a:ext uri="{FF2B5EF4-FFF2-40B4-BE49-F238E27FC236}">
                  <a16:creationId xmlns:a16="http://schemas.microsoft.com/office/drawing/2014/main" id="{C4D38A1E-FCCF-462D-A693-E41D97725F31}"/>
                </a:ext>
              </a:extLst>
            </p:cNvPr>
            <p:cNvGrpSpPr/>
            <p:nvPr/>
          </p:nvGrpSpPr>
          <p:grpSpPr>
            <a:xfrm>
              <a:off x="2312865" y="4869171"/>
              <a:ext cx="701318" cy="1129810"/>
              <a:chOff x="1444680" y="4869171"/>
              <a:chExt cx="701318" cy="1129810"/>
            </a:xfrm>
          </p:grpSpPr>
          <p:sp>
            <p:nvSpPr>
              <p:cNvPr id="179" name="Freeform 77">
                <a:extLst>
                  <a:ext uri="{FF2B5EF4-FFF2-40B4-BE49-F238E27FC236}">
                    <a16:creationId xmlns:a16="http://schemas.microsoft.com/office/drawing/2014/main" id="{9DF3F4BD-51FB-487F-9F87-CA22CE569200}"/>
                  </a:ext>
                </a:extLst>
              </p:cNvPr>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0" name="Freeform 78">
                <a:extLst>
                  <a:ext uri="{FF2B5EF4-FFF2-40B4-BE49-F238E27FC236}">
                    <a16:creationId xmlns:a16="http://schemas.microsoft.com/office/drawing/2014/main" id="{D69474DC-7633-46F6-8599-602B83F93F5C}"/>
                  </a:ext>
                </a:extLst>
              </p:cNvPr>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1" name="Oval 180">
                <a:extLst>
                  <a:ext uri="{FF2B5EF4-FFF2-40B4-BE49-F238E27FC236}">
                    <a16:creationId xmlns:a16="http://schemas.microsoft.com/office/drawing/2014/main" id="{FE4433E1-DF12-466A-B49E-A336C79E6A5E}"/>
                  </a:ext>
                </a:extLst>
              </p:cNvPr>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2" name="Freeform 80">
                <a:extLst>
                  <a:ext uri="{FF2B5EF4-FFF2-40B4-BE49-F238E27FC236}">
                    <a16:creationId xmlns:a16="http://schemas.microsoft.com/office/drawing/2014/main" id="{FBBA9A5D-6035-4061-BB4A-BD2D1C45AB7D}"/>
                  </a:ext>
                </a:extLst>
              </p:cNvPr>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3" name="Freeform 81">
                <a:extLst>
                  <a:ext uri="{FF2B5EF4-FFF2-40B4-BE49-F238E27FC236}">
                    <a16:creationId xmlns:a16="http://schemas.microsoft.com/office/drawing/2014/main" id="{0E715562-AD62-4EA7-9F8D-C8A6FA6CBC8C}"/>
                  </a:ext>
                </a:extLst>
              </p:cNvPr>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4" name="Freeform 82">
                <a:extLst>
                  <a:ext uri="{FF2B5EF4-FFF2-40B4-BE49-F238E27FC236}">
                    <a16:creationId xmlns:a16="http://schemas.microsoft.com/office/drawing/2014/main" id="{87577CD8-488A-4F00-A63A-602EF3AC81D1}"/>
                  </a:ext>
                </a:extLst>
              </p:cNvPr>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5" name="Freeform 83">
                <a:extLst>
                  <a:ext uri="{FF2B5EF4-FFF2-40B4-BE49-F238E27FC236}">
                    <a16:creationId xmlns:a16="http://schemas.microsoft.com/office/drawing/2014/main" id="{986AFB56-9CA7-4D0F-AE69-58EFBCA62DBA}"/>
                  </a:ext>
                </a:extLst>
              </p:cNvPr>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6" name="Freeform 84">
                <a:extLst>
                  <a:ext uri="{FF2B5EF4-FFF2-40B4-BE49-F238E27FC236}">
                    <a16:creationId xmlns:a16="http://schemas.microsoft.com/office/drawing/2014/main" id="{F701163E-4427-4F1E-AD10-192A90B20859}"/>
                  </a:ext>
                </a:extLst>
              </p:cNvPr>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89642"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784" b="1" dirty="0">
                  <a:solidFill>
                    <a:srgbClr val="FFFFFF"/>
                  </a:solidFill>
                </a:endParaRPr>
              </a:p>
            </p:txBody>
          </p:sp>
          <p:sp>
            <p:nvSpPr>
              <p:cNvPr id="187" name="Freeform 85">
                <a:extLst>
                  <a:ext uri="{FF2B5EF4-FFF2-40B4-BE49-F238E27FC236}">
                    <a16:creationId xmlns:a16="http://schemas.microsoft.com/office/drawing/2014/main" id="{DC87F82A-A2E0-4996-9F8D-136D37F29720}"/>
                  </a:ext>
                </a:extLst>
              </p:cNvPr>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8" name="Freeform 86">
                <a:extLst>
                  <a:ext uri="{FF2B5EF4-FFF2-40B4-BE49-F238E27FC236}">
                    <a16:creationId xmlns:a16="http://schemas.microsoft.com/office/drawing/2014/main" id="{2AA5CF19-DB1A-43F8-B277-84E6338E0C7E}"/>
                  </a:ext>
                </a:extLst>
              </p:cNvPr>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9" name="Freeform 87">
                <a:extLst>
                  <a:ext uri="{FF2B5EF4-FFF2-40B4-BE49-F238E27FC236}">
                    <a16:creationId xmlns:a16="http://schemas.microsoft.com/office/drawing/2014/main" id="{CD381F9C-8D1D-4EC1-8D9F-FC79D9D2A99A}"/>
                  </a:ext>
                </a:extLst>
              </p:cNvPr>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pic>
            <p:nvPicPr>
              <p:cNvPr id="190" name="Picture 189">
                <a:extLst>
                  <a:ext uri="{FF2B5EF4-FFF2-40B4-BE49-F238E27FC236}">
                    <a16:creationId xmlns:a16="http://schemas.microsoft.com/office/drawing/2014/main" id="{7C100F20-F92F-4FA5-848C-7BDA93729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175" name="Group 174">
              <a:extLst>
                <a:ext uri="{FF2B5EF4-FFF2-40B4-BE49-F238E27FC236}">
                  <a16:creationId xmlns:a16="http://schemas.microsoft.com/office/drawing/2014/main" id="{506448E4-9F1C-4C0D-9593-43CE12F4E7D8}"/>
                </a:ext>
              </a:extLst>
            </p:cNvPr>
            <p:cNvGrpSpPr/>
            <p:nvPr/>
          </p:nvGrpSpPr>
          <p:grpSpPr>
            <a:xfrm>
              <a:off x="1680905" y="5392215"/>
              <a:ext cx="1054019" cy="607961"/>
              <a:chOff x="511109" y="5814543"/>
              <a:chExt cx="1041729" cy="600871"/>
            </a:xfrm>
          </p:grpSpPr>
          <p:sp>
            <p:nvSpPr>
              <p:cNvPr id="176" name="Rectangle 154">
                <a:extLst>
                  <a:ext uri="{FF2B5EF4-FFF2-40B4-BE49-F238E27FC236}">
                    <a16:creationId xmlns:a16="http://schemas.microsoft.com/office/drawing/2014/main" id="{A6603F6E-929E-4998-929E-117854C5140A}"/>
                  </a:ext>
                </a:extLst>
              </p:cNvPr>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77" name="Rectangle 156">
                <a:extLst>
                  <a:ext uri="{FF2B5EF4-FFF2-40B4-BE49-F238E27FC236}">
                    <a16:creationId xmlns:a16="http://schemas.microsoft.com/office/drawing/2014/main" id="{A1884BDF-891A-4C7B-899F-EDB8E0393397}"/>
                  </a:ext>
                </a:extLst>
              </p:cNvPr>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78" name="Freeform 158">
                <a:extLst>
                  <a:ext uri="{FF2B5EF4-FFF2-40B4-BE49-F238E27FC236}">
                    <a16:creationId xmlns:a16="http://schemas.microsoft.com/office/drawing/2014/main" id="{35E235BF-FC8B-4B71-9D72-EFEA37B1093B}"/>
                  </a:ext>
                </a:extLst>
              </p:cNvPr>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grpSp>
        <p:nvGrpSpPr>
          <p:cNvPr id="191" name="Group 190">
            <a:extLst>
              <a:ext uri="{FF2B5EF4-FFF2-40B4-BE49-F238E27FC236}">
                <a16:creationId xmlns:a16="http://schemas.microsoft.com/office/drawing/2014/main" id="{6D8BEAD2-941F-47FD-8251-B4C03ADD01DC}"/>
              </a:ext>
            </a:extLst>
          </p:cNvPr>
          <p:cNvGrpSpPr/>
          <p:nvPr/>
        </p:nvGrpSpPr>
        <p:grpSpPr>
          <a:xfrm>
            <a:off x="845419" y="5515844"/>
            <a:ext cx="1313882" cy="1108108"/>
            <a:chOff x="3806610" y="1466845"/>
            <a:chExt cx="1340228" cy="1130328"/>
          </a:xfrm>
        </p:grpSpPr>
        <p:sp>
          <p:nvSpPr>
            <p:cNvPr id="192" name="Freeform 94">
              <a:extLst>
                <a:ext uri="{FF2B5EF4-FFF2-40B4-BE49-F238E27FC236}">
                  <a16:creationId xmlns:a16="http://schemas.microsoft.com/office/drawing/2014/main" id="{2E2C4832-E4FF-4D6B-ADB8-86A546DDB758}"/>
                </a:ext>
              </a:extLst>
            </p:cNvPr>
            <p:cNvSpPr>
              <a:spLocks/>
            </p:cNvSpPr>
            <p:nvPr/>
          </p:nvSpPr>
          <p:spPr bwMode="auto">
            <a:xfrm>
              <a:off x="4196603" y="1689459"/>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3" name="Freeform 95">
              <a:extLst>
                <a:ext uri="{FF2B5EF4-FFF2-40B4-BE49-F238E27FC236}">
                  <a16:creationId xmlns:a16="http://schemas.microsoft.com/office/drawing/2014/main" id="{D91EF153-6C2D-46CF-B2C8-9899A1D9A378}"/>
                </a:ext>
              </a:extLst>
            </p:cNvPr>
            <p:cNvSpPr>
              <a:spLocks/>
            </p:cNvSpPr>
            <p:nvPr/>
          </p:nvSpPr>
          <p:spPr bwMode="auto">
            <a:xfrm>
              <a:off x="4419217" y="1642593"/>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4" name="Oval 193">
              <a:extLst>
                <a:ext uri="{FF2B5EF4-FFF2-40B4-BE49-F238E27FC236}">
                  <a16:creationId xmlns:a16="http://schemas.microsoft.com/office/drawing/2014/main" id="{BDF7946F-E76D-406A-9666-2D7550E796B6}"/>
                </a:ext>
              </a:extLst>
            </p:cNvPr>
            <p:cNvSpPr>
              <a:spLocks noChangeArrowheads="1"/>
            </p:cNvSpPr>
            <p:nvPr/>
          </p:nvSpPr>
          <p:spPr bwMode="auto">
            <a:xfrm>
              <a:off x="4034246" y="1473540"/>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5" name="Freeform 98">
              <a:extLst>
                <a:ext uri="{FF2B5EF4-FFF2-40B4-BE49-F238E27FC236}">
                  <a16:creationId xmlns:a16="http://schemas.microsoft.com/office/drawing/2014/main" id="{596189B7-9256-41A2-91C4-A74ABF526633}"/>
                </a:ext>
              </a:extLst>
            </p:cNvPr>
            <p:cNvSpPr>
              <a:spLocks/>
            </p:cNvSpPr>
            <p:nvPr/>
          </p:nvSpPr>
          <p:spPr bwMode="auto">
            <a:xfrm>
              <a:off x="4119609" y="2040956"/>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6" name="Freeform 99">
              <a:extLst>
                <a:ext uri="{FF2B5EF4-FFF2-40B4-BE49-F238E27FC236}">
                  <a16:creationId xmlns:a16="http://schemas.microsoft.com/office/drawing/2014/main" id="{39F8BEEB-55E0-4B23-AC87-F9BBB542F093}"/>
                </a:ext>
              </a:extLst>
            </p:cNvPr>
            <p:cNvSpPr>
              <a:spLocks/>
            </p:cNvSpPr>
            <p:nvPr/>
          </p:nvSpPr>
          <p:spPr bwMode="auto">
            <a:xfrm>
              <a:off x="3997422" y="2050998"/>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7" name="Freeform 100">
              <a:extLst>
                <a:ext uri="{FF2B5EF4-FFF2-40B4-BE49-F238E27FC236}">
                  <a16:creationId xmlns:a16="http://schemas.microsoft.com/office/drawing/2014/main" id="{0964471C-D0AB-4973-89D7-98BECC17E73A}"/>
                </a:ext>
              </a:extLst>
            </p:cNvPr>
            <p:cNvSpPr>
              <a:spLocks/>
            </p:cNvSpPr>
            <p:nvPr/>
          </p:nvSpPr>
          <p:spPr bwMode="auto">
            <a:xfrm>
              <a:off x="3997422" y="2050998"/>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8" name="Freeform 101">
              <a:extLst>
                <a:ext uri="{FF2B5EF4-FFF2-40B4-BE49-F238E27FC236}">
                  <a16:creationId xmlns:a16="http://schemas.microsoft.com/office/drawing/2014/main" id="{20C8AD29-2A96-4F4D-90A1-3B2F6EDED03D}"/>
                </a:ext>
              </a:extLst>
            </p:cNvPr>
            <p:cNvSpPr>
              <a:spLocks/>
            </p:cNvSpPr>
            <p:nvPr/>
          </p:nvSpPr>
          <p:spPr bwMode="auto">
            <a:xfrm>
              <a:off x="4066048" y="1686112"/>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9" name="Freeform 113">
              <a:extLst>
                <a:ext uri="{FF2B5EF4-FFF2-40B4-BE49-F238E27FC236}">
                  <a16:creationId xmlns:a16="http://schemas.microsoft.com/office/drawing/2014/main" id="{66BA64FE-B31C-4430-922B-1336EB879AB0}"/>
                </a:ext>
              </a:extLst>
            </p:cNvPr>
            <p:cNvSpPr>
              <a:spLocks/>
            </p:cNvSpPr>
            <p:nvPr/>
          </p:nvSpPr>
          <p:spPr bwMode="auto">
            <a:xfrm>
              <a:off x="3990727" y="1684438"/>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5"/>
            </a:solidFill>
            <a:ln>
              <a:noFill/>
            </a:ln>
          </p:spPr>
          <p:txBody>
            <a:bodyPr vert="horz" wrap="square" lIns="0" tIns="89642"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784" b="1" dirty="0">
                <a:solidFill>
                  <a:srgbClr val="FFFFFF"/>
                </a:solidFill>
              </a:endParaRPr>
            </a:p>
          </p:txBody>
        </p:sp>
        <p:sp>
          <p:nvSpPr>
            <p:cNvPr id="200" name="Freeform 125">
              <a:extLst>
                <a:ext uri="{FF2B5EF4-FFF2-40B4-BE49-F238E27FC236}">
                  <a16:creationId xmlns:a16="http://schemas.microsoft.com/office/drawing/2014/main" id="{B502621F-4017-47CF-ADB2-0C2181C3B505}"/>
                </a:ext>
              </a:extLst>
            </p:cNvPr>
            <p:cNvSpPr>
              <a:spLocks/>
            </p:cNvSpPr>
            <p:nvPr/>
          </p:nvSpPr>
          <p:spPr bwMode="auto">
            <a:xfrm>
              <a:off x="3806610" y="1689459"/>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01" name="Freeform 126">
              <a:extLst>
                <a:ext uri="{FF2B5EF4-FFF2-40B4-BE49-F238E27FC236}">
                  <a16:creationId xmlns:a16="http://schemas.microsoft.com/office/drawing/2014/main" id="{120BA291-F7DC-43C3-9757-549BC441A2CF}"/>
                </a:ext>
              </a:extLst>
            </p:cNvPr>
            <p:cNvSpPr>
              <a:spLocks/>
            </p:cNvSpPr>
            <p:nvPr/>
          </p:nvSpPr>
          <p:spPr bwMode="auto">
            <a:xfrm>
              <a:off x="3925449" y="1888641"/>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02" name="Freeform 129">
              <a:extLst>
                <a:ext uri="{FF2B5EF4-FFF2-40B4-BE49-F238E27FC236}">
                  <a16:creationId xmlns:a16="http://schemas.microsoft.com/office/drawing/2014/main" id="{33C19FD2-2B18-46DE-9A73-D95A0849E911}"/>
                </a:ext>
              </a:extLst>
            </p:cNvPr>
            <p:cNvSpPr>
              <a:spLocks/>
            </p:cNvSpPr>
            <p:nvPr/>
          </p:nvSpPr>
          <p:spPr bwMode="auto">
            <a:xfrm>
              <a:off x="4025877" y="1466845"/>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B98A13"/>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grpSp>
          <p:nvGrpSpPr>
            <p:cNvPr id="203" name="Group 202">
              <a:extLst>
                <a:ext uri="{FF2B5EF4-FFF2-40B4-BE49-F238E27FC236}">
                  <a16:creationId xmlns:a16="http://schemas.microsoft.com/office/drawing/2014/main" id="{E1A59415-A43F-4B87-A5BD-69829822ECD3}"/>
                </a:ext>
              </a:extLst>
            </p:cNvPr>
            <p:cNvGrpSpPr/>
            <p:nvPr/>
          </p:nvGrpSpPr>
          <p:grpSpPr>
            <a:xfrm>
              <a:off x="4092819" y="1989212"/>
              <a:ext cx="1054019" cy="607961"/>
              <a:chOff x="511109" y="5814543"/>
              <a:chExt cx="1041729" cy="600871"/>
            </a:xfrm>
          </p:grpSpPr>
          <p:sp>
            <p:nvSpPr>
              <p:cNvPr id="205" name="Rectangle 154">
                <a:extLst>
                  <a:ext uri="{FF2B5EF4-FFF2-40B4-BE49-F238E27FC236}">
                    <a16:creationId xmlns:a16="http://schemas.microsoft.com/office/drawing/2014/main" id="{2EA4108C-A4E4-4EFD-9AC5-CA6B9A7129F1}"/>
                  </a:ext>
                </a:extLst>
              </p:cNvPr>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206" name="Rectangle 156">
                <a:extLst>
                  <a:ext uri="{FF2B5EF4-FFF2-40B4-BE49-F238E27FC236}">
                    <a16:creationId xmlns:a16="http://schemas.microsoft.com/office/drawing/2014/main" id="{65AAF73B-DDD8-49C6-8F26-2A74996DE571}"/>
                  </a:ext>
                </a:extLst>
              </p:cNvPr>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207" name="Freeform 158">
                <a:extLst>
                  <a:ext uri="{FF2B5EF4-FFF2-40B4-BE49-F238E27FC236}">
                    <a16:creationId xmlns:a16="http://schemas.microsoft.com/office/drawing/2014/main" id="{65916314-C1F4-4ABB-BD0F-4C658A008138}"/>
                  </a:ext>
                </a:extLst>
              </p:cNvPr>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pic>
          <p:nvPicPr>
            <p:cNvPr id="204" name="Picture 203">
              <a:extLst>
                <a:ext uri="{FF2B5EF4-FFF2-40B4-BE49-F238E27FC236}">
                  <a16:creationId xmlns:a16="http://schemas.microsoft.com/office/drawing/2014/main" id="{61B8CB2F-7DFC-4F94-856D-158A0DF4C4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1427" y="1801770"/>
              <a:ext cx="158510" cy="109738"/>
            </a:xfrm>
            <a:prstGeom prst="rect">
              <a:avLst/>
            </a:prstGeom>
          </p:spPr>
        </p:pic>
      </p:grpSp>
      <p:sp>
        <p:nvSpPr>
          <p:cNvPr id="248" name="Arrow: Right 247">
            <a:extLst>
              <a:ext uri="{FF2B5EF4-FFF2-40B4-BE49-F238E27FC236}">
                <a16:creationId xmlns:a16="http://schemas.microsoft.com/office/drawing/2014/main" id="{1664D98E-2B0D-4D79-BF65-46663D13F83A}"/>
              </a:ext>
            </a:extLst>
          </p:cNvPr>
          <p:cNvSpPr/>
          <p:nvPr/>
        </p:nvSpPr>
        <p:spPr>
          <a:xfrm>
            <a:off x="2641599" y="719666"/>
            <a:ext cx="6908800" cy="54186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49" name="Freeform: Shape 248">
            <a:extLst>
              <a:ext uri="{FF2B5EF4-FFF2-40B4-BE49-F238E27FC236}">
                <a16:creationId xmlns:a16="http://schemas.microsoft.com/office/drawing/2014/main" id="{B388DA6F-D459-40A0-AD7F-BE07797C5332}"/>
              </a:ext>
            </a:extLst>
          </p:cNvPr>
          <p:cNvSpPr/>
          <p:nvPr/>
        </p:nvSpPr>
        <p:spPr>
          <a:xfrm>
            <a:off x="2035038" y="2345266"/>
            <a:ext cx="1492622" cy="2167466"/>
          </a:xfrm>
          <a:custGeom>
            <a:avLst/>
            <a:gdLst>
              <a:gd name="connsiteX0" fmla="*/ 0 w 1492622"/>
              <a:gd name="connsiteY0" fmla="*/ 248775 h 2167466"/>
              <a:gd name="connsiteX1" fmla="*/ 248775 w 1492622"/>
              <a:gd name="connsiteY1" fmla="*/ 0 h 2167466"/>
              <a:gd name="connsiteX2" fmla="*/ 1243847 w 1492622"/>
              <a:gd name="connsiteY2" fmla="*/ 0 h 2167466"/>
              <a:gd name="connsiteX3" fmla="*/ 1492622 w 1492622"/>
              <a:gd name="connsiteY3" fmla="*/ 248775 h 2167466"/>
              <a:gd name="connsiteX4" fmla="*/ 1492622 w 1492622"/>
              <a:gd name="connsiteY4" fmla="*/ 1918691 h 2167466"/>
              <a:gd name="connsiteX5" fmla="*/ 1243847 w 1492622"/>
              <a:gd name="connsiteY5" fmla="*/ 2167466 h 2167466"/>
              <a:gd name="connsiteX6" fmla="*/ 248775 w 1492622"/>
              <a:gd name="connsiteY6" fmla="*/ 2167466 h 2167466"/>
              <a:gd name="connsiteX7" fmla="*/ 0 w 1492622"/>
              <a:gd name="connsiteY7" fmla="*/ 1918691 h 2167466"/>
              <a:gd name="connsiteX8" fmla="*/ 0 w 1492622"/>
              <a:gd name="connsiteY8" fmla="*/ 24877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622" h="2167466">
                <a:moveTo>
                  <a:pt x="0" y="248775"/>
                </a:moveTo>
                <a:cubicBezTo>
                  <a:pt x="0" y="111380"/>
                  <a:pt x="111380" y="0"/>
                  <a:pt x="248775" y="0"/>
                </a:cubicBezTo>
                <a:lnTo>
                  <a:pt x="1243847" y="0"/>
                </a:lnTo>
                <a:cubicBezTo>
                  <a:pt x="1381242" y="0"/>
                  <a:pt x="1492622" y="111380"/>
                  <a:pt x="1492622" y="248775"/>
                </a:cubicBezTo>
                <a:lnTo>
                  <a:pt x="1492622" y="1918691"/>
                </a:lnTo>
                <a:cubicBezTo>
                  <a:pt x="1492622" y="2056086"/>
                  <a:pt x="1381242" y="2167466"/>
                  <a:pt x="1243847" y="2167466"/>
                </a:cubicBezTo>
                <a:lnTo>
                  <a:pt x="248775" y="2167466"/>
                </a:lnTo>
                <a:cubicBezTo>
                  <a:pt x="111380" y="2167466"/>
                  <a:pt x="0" y="2056086"/>
                  <a:pt x="0" y="1918691"/>
                </a:cubicBezTo>
                <a:lnTo>
                  <a:pt x="0" y="2487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114" tIns="168114" rIns="168114" bIns="168114" numCol="1" spcCol="1270" anchor="ctr" anchorCtr="0">
            <a:noAutofit/>
          </a:bodyPr>
          <a:lstStyle/>
          <a:p>
            <a:pPr marL="0" lvl="0" indent="0" algn="ctr" defTabSz="1111250">
              <a:lnSpc>
                <a:spcPct val="90000"/>
              </a:lnSpc>
              <a:spcBef>
                <a:spcPct val="0"/>
              </a:spcBef>
              <a:spcAft>
                <a:spcPct val="35000"/>
              </a:spcAft>
              <a:buNone/>
            </a:pPr>
            <a:r>
              <a:rPr lang="de-DE" sz="2500" kern="1200" dirty="0"/>
              <a:t>Commit</a:t>
            </a:r>
            <a:endParaRPr lang="en-US" sz="2500" kern="1200" dirty="0"/>
          </a:p>
        </p:txBody>
      </p:sp>
      <p:sp>
        <p:nvSpPr>
          <p:cNvPr id="115" name="Rounded Rectangle 70">
            <a:extLst>
              <a:ext uri="{FF2B5EF4-FFF2-40B4-BE49-F238E27FC236}">
                <a16:creationId xmlns:a16="http://schemas.microsoft.com/office/drawing/2014/main" id="{D8DD3870-4FC7-469A-9A53-C385352143CF}"/>
              </a:ext>
            </a:extLst>
          </p:cNvPr>
          <p:cNvSpPr/>
          <p:nvPr/>
        </p:nvSpPr>
        <p:spPr bwMode="auto">
          <a:xfrm>
            <a:off x="484505" y="4255397"/>
            <a:ext cx="2010917" cy="966807"/>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469" dirty="0">
                <a:gradFill>
                  <a:gsLst>
                    <a:gs pos="0">
                      <a:srgbClr val="00BCF2"/>
                    </a:gs>
                    <a:gs pos="100000">
                      <a:srgbClr val="00BCF2"/>
                    </a:gs>
                  </a:gsLst>
                  <a:lin ang="5400000" scaled="0"/>
                </a:gradFill>
                <a:ea typeface="Segoe UI" pitchFamily="34" charset="0"/>
                <a:cs typeface="Segoe UI" pitchFamily="34" charset="0"/>
              </a:rPr>
              <a:t>                            </a:t>
            </a:r>
          </a:p>
        </p:txBody>
      </p:sp>
      <p:pic>
        <p:nvPicPr>
          <p:cNvPr id="232" name="Graphic 231">
            <a:extLst>
              <a:ext uri="{FF2B5EF4-FFF2-40B4-BE49-F238E27FC236}">
                <a16:creationId xmlns:a16="http://schemas.microsoft.com/office/drawing/2014/main" id="{A8A535C4-766A-4A51-A485-E82FA2780A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0832" y="3974651"/>
            <a:ext cx="466725" cy="466725"/>
          </a:xfrm>
          <a:prstGeom prst="rect">
            <a:avLst/>
          </a:prstGeom>
        </p:spPr>
      </p:pic>
      <p:sp>
        <p:nvSpPr>
          <p:cNvPr id="246" name="TextBox 245">
            <a:extLst>
              <a:ext uri="{FF2B5EF4-FFF2-40B4-BE49-F238E27FC236}">
                <a16:creationId xmlns:a16="http://schemas.microsoft.com/office/drawing/2014/main" id="{9E107B77-DF12-4CAA-9373-037979E91321}"/>
              </a:ext>
            </a:extLst>
          </p:cNvPr>
          <p:cNvSpPr txBox="1"/>
          <p:nvPr/>
        </p:nvSpPr>
        <p:spPr>
          <a:xfrm>
            <a:off x="524416" y="4703841"/>
            <a:ext cx="1930395" cy="107722"/>
          </a:xfrm>
          <a:prstGeom prst="rect">
            <a:avLst/>
          </a:prstGeom>
          <a:noFill/>
        </p:spPr>
        <p:txBody>
          <a:bodyPr wrap="square" lIns="0" tIns="0" rIns="0" bIns="0" rtlCol="0">
            <a:spAutoFit/>
          </a:bodyPr>
          <a:lstStyle/>
          <a:p>
            <a:pPr algn="l"/>
            <a:r>
              <a:rPr lang="de-DE" sz="700" dirty="0" err="1">
                <a:latin typeface="Consolas" panose="020B0609020204030204" pitchFamily="49" charset="0"/>
              </a:rPr>
              <a:t>public</a:t>
            </a:r>
            <a:r>
              <a:rPr lang="de-DE" sz="700" dirty="0">
                <a:latin typeface="Consolas" panose="020B0609020204030204" pitchFamily="49" charset="0"/>
              </a:rPr>
              <a:t> </a:t>
            </a:r>
            <a:r>
              <a:rPr lang="de-DE" sz="700" dirty="0" err="1">
                <a:latin typeface="Consolas" panose="020B0609020204030204" pitchFamily="49" charset="0"/>
              </a:rPr>
              <a:t>static</a:t>
            </a:r>
            <a:r>
              <a:rPr lang="de-DE" sz="700" dirty="0">
                <a:latin typeface="Consolas" panose="020B0609020204030204" pitchFamily="49" charset="0"/>
              </a:rPr>
              <a:t> </a:t>
            </a:r>
            <a:r>
              <a:rPr lang="de-DE" sz="700" dirty="0" err="1">
                <a:latin typeface="Consolas" panose="020B0609020204030204" pitchFamily="49" charset="0"/>
              </a:rPr>
              <a:t>void</a:t>
            </a:r>
            <a:r>
              <a:rPr lang="de-DE" sz="700" dirty="0">
                <a:latin typeface="Consolas" panose="020B0609020204030204" pitchFamily="49" charset="0"/>
              </a:rPr>
              <a:t> </a:t>
            </a:r>
            <a:r>
              <a:rPr lang="de-DE" sz="700" dirty="0" err="1">
                <a:latin typeface="Consolas" panose="020B0609020204030204" pitchFamily="49" charset="0"/>
              </a:rPr>
              <a:t>main</a:t>
            </a:r>
            <a:r>
              <a:rPr lang="de-DE" sz="700" dirty="0">
                <a:latin typeface="Consolas" panose="020B0609020204030204" pitchFamily="49" charset="0"/>
              </a:rPr>
              <a:t> (</a:t>
            </a:r>
            <a:r>
              <a:rPr lang="de-DE" sz="700" dirty="0" err="1">
                <a:latin typeface="Consolas" panose="020B0609020204030204" pitchFamily="49" charset="0"/>
              </a:rPr>
              <a:t>string</a:t>
            </a:r>
            <a:r>
              <a:rPr lang="de-DE" sz="700" dirty="0">
                <a:latin typeface="Consolas" panose="020B0609020204030204" pitchFamily="49" charset="0"/>
              </a:rPr>
              <a:t>[] </a:t>
            </a:r>
            <a:r>
              <a:rPr lang="de-DE" sz="700" dirty="0" err="1">
                <a:latin typeface="Consolas" panose="020B0609020204030204" pitchFamily="49" charset="0"/>
              </a:rPr>
              <a:t>args</a:t>
            </a:r>
            <a:r>
              <a:rPr lang="de-DE" sz="700" dirty="0">
                <a:latin typeface="Consolas" panose="020B0609020204030204" pitchFamily="49" charset="0"/>
              </a:rPr>
              <a:t>)</a:t>
            </a:r>
            <a:endParaRPr lang="en-US" sz="700" dirty="0">
              <a:latin typeface="Consolas" panose="020B0609020204030204" pitchFamily="49" charset="0"/>
            </a:endParaRPr>
          </a:p>
        </p:txBody>
      </p:sp>
    </p:spTree>
    <p:extLst>
      <p:ext uri="{BB962C8B-B14F-4D97-AF65-F5344CB8AC3E}">
        <p14:creationId xmlns:p14="http://schemas.microsoft.com/office/powerpoint/2010/main" val="34210638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2CB0-2093-451F-8671-01C0C8ED08E5}"/>
              </a:ext>
            </a:extLst>
          </p:cNvPr>
          <p:cNvSpPr>
            <a:spLocks noGrp="1"/>
          </p:cNvSpPr>
          <p:nvPr>
            <p:ph type="title"/>
          </p:nvPr>
        </p:nvSpPr>
        <p:spPr/>
        <p:txBody>
          <a:bodyPr/>
          <a:lstStyle/>
          <a:p>
            <a:r>
              <a:rPr lang="de-DE" dirty="0"/>
              <a:t>A </a:t>
            </a:r>
            <a:r>
              <a:rPr lang="de-DE" dirty="0" err="1"/>
              <a:t>typical</a:t>
            </a:r>
            <a:r>
              <a:rPr lang="de-DE" dirty="0"/>
              <a:t> </a:t>
            </a:r>
            <a:r>
              <a:rPr lang="de-DE" dirty="0" err="1"/>
              <a:t>pipeline</a:t>
            </a:r>
            <a:r>
              <a:rPr lang="de-DE" dirty="0"/>
              <a:t> – Unit </a:t>
            </a:r>
            <a:r>
              <a:rPr lang="de-DE" dirty="0" err="1"/>
              <a:t>tests</a:t>
            </a:r>
            <a:endParaRPr lang="en-US" dirty="0"/>
          </a:p>
        </p:txBody>
      </p:sp>
      <p:sp>
        <p:nvSpPr>
          <p:cNvPr id="116" name="AutoShape 115">
            <a:extLst>
              <a:ext uri="{FF2B5EF4-FFF2-40B4-BE49-F238E27FC236}">
                <a16:creationId xmlns:a16="http://schemas.microsoft.com/office/drawing/2014/main" id="{277A125A-008E-439D-A3C4-F3103CFEF120}"/>
              </a:ext>
            </a:extLst>
          </p:cNvPr>
          <p:cNvSpPr>
            <a:spLocks noChangeAspect="1" noChangeArrowheads="1" noTextEdit="1"/>
          </p:cNvSpPr>
          <p:nvPr/>
        </p:nvSpPr>
        <p:spPr bwMode="auto">
          <a:xfrm>
            <a:off x="399045" y="4980888"/>
            <a:ext cx="1237347" cy="84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7" name="Rectangle 155">
            <a:extLst>
              <a:ext uri="{FF2B5EF4-FFF2-40B4-BE49-F238E27FC236}">
                <a16:creationId xmlns:a16="http://schemas.microsoft.com/office/drawing/2014/main" id="{C1A87EC8-4075-4CF7-9319-778D806E6265}"/>
              </a:ext>
            </a:extLst>
          </p:cNvPr>
          <p:cNvSpPr>
            <a:spLocks noChangeArrowheads="1"/>
          </p:cNvSpPr>
          <p:nvPr/>
        </p:nvSpPr>
        <p:spPr bwMode="auto">
          <a:xfrm>
            <a:off x="728791" y="5232201"/>
            <a:ext cx="792350" cy="54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nvGrpSpPr>
          <p:cNvPr id="118" name="Group 117">
            <a:extLst>
              <a:ext uri="{FF2B5EF4-FFF2-40B4-BE49-F238E27FC236}">
                <a16:creationId xmlns:a16="http://schemas.microsoft.com/office/drawing/2014/main" id="{55410973-142C-420B-AAC5-13618D45133A}"/>
              </a:ext>
            </a:extLst>
          </p:cNvPr>
          <p:cNvGrpSpPr/>
          <p:nvPr/>
        </p:nvGrpSpPr>
        <p:grpSpPr>
          <a:xfrm>
            <a:off x="89648" y="4776791"/>
            <a:ext cx="1330162" cy="1105257"/>
            <a:chOff x="958943" y="1820181"/>
            <a:chExt cx="1356835" cy="1127420"/>
          </a:xfrm>
        </p:grpSpPr>
        <p:sp>
          <p:nvSpPr>
            <p:cNvPr id="119" name="Freeform 148">
              <a:extLst>
                <a:ext uri="{FF2B5EF4-FFF2-40B4-BE49-F238E27FC236}">
                  <a16:creationId xmlns:a16="http://schemas.microsoft.com/office/drawing/2014/main" id="{C453F4AF-9DEE-4384-934D-1F1C96590100}"/>
                </a:ext>
              </a:extLst>
            </p:cNvPr>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0" name="Freeform 145">
              <a:extLst>
                <a:ext uri="{FF2B5EF4-FFF2-40B4-BE49-F238E27FC236}">
                  <a16:creationId xmlns:a16="http://schemas.microsoft.com/office/drawing/2014/main" id="{3D3BBA61-FDA0-4073-BA0E-DE3C07CA7EB9}"/>
                </a:ext>
              </a:extLst>
            </p:cNvPr>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1" name="Freeform 146">
              <a:extLst>
                <a:ext uri="{FF2B5EF4-FFF2-40B4-BE49-F238E27FC236}">
                  <a16:creationId xmlns:a16="http://schemas.microsoft.com/office/drawing/2014/main" id="{DF79B410-8FEF-437B-A855-5F316E8249C2}"/>
                </a:ext>
              </a:extLst>
            </p:cNvPr>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2" name="Freeform 149">
              <a:extLst>
                <a:ext uri="{FF2B5EF4-FFF2-40B4-BE49-F238E27FC236}">
                  <a16:creationId xmlns:a16="http://schemas.microsoft.com/office/drawing/2014/main" id="{085790D2-1254-47E5-8AC1-587E276FDCC7}"/>
                </a:ext>
              </a:extLst>
            </p:cNvPr>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14367"/>
              <a:r>
                <a:rPr lang="en-US" sz="980" b="1" dirty="0">
                  <a:solidFill>
                    <a:srgbClr val="FFFFFF"/>
                  </a:solidFill>
                </a:rPr>
                <a:t> </a:t>
              </a:r>
            </a:p>
          </p:txBody>
        </p:sp>
        <p:sp>
          <p:nvSpPr>
            <p:cNvPr id="123" name="Rectangle 155">
              <a:extLst>
                <a:ext uri="{FF2B5EF4-FFF2-40B4-BE49-F238E27FC236}">
                  <a16:creationId xmlns:a16="http://schemas.microsoft.com/office/drawing/2014/main" id="{458D5B1E-7AB8-4D4E-97DF-8911AADCEB1A}"/>
                </a:ext>
              </a:extLst>
            </p:cNvPr>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nvGrpSpPr>
            <p:cNvPr id="124" name="Group 123">
              <a:extLst>
                <a:ext uri="{FF2B5EF4-FFF2-40B4-BE49-F238E27FC236}">
                  <a16:creationId xmlns:a16="http://schemas.microsoft.com/office/drawing/2014/main" id="{50E7649E-7C67-4694-975C-C2A507DA5431}"/>
                </a:ext>
              </a:extLst>
            </p:cNvPr>
            <p:cNvGrpSpPr/>
            <p:nvPr/>
          </p:nvGrpSpPr>
          <p:grpSpPr>
            <a:xfrm>
              <a:off x="1388646" y="2014004"/>
              <a:ext cx="311900" cy="222474"/>
              <a:chOff x="1366452" y="1994459"/>
              <a:chExt cx="311900" cy="222474"/>
            </a:xfrm>
          </p:grpSpPr>
          <p:sp>
            <p:nvSpPr>
              <p:cNvPr id="137" name="Freeform 143">
                <a:extLst>
                  <a:ext uri="{FF2B5EF4-FFF2-40B4-BE49-F238E27FC236}">
                    <a16:creationId xmlns:a16="http://schemas.microsoft.com/office/drawing/2014/main" id="{CE1B2C89-5F17-4269-AB4E-93FD2F6A53F4}"/>
                  </a:ext>
                </a:extLst>
              </p:cNvPr>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8" name="Freeform 142">
                <a:extLst>
                  <a:ext uri="{FF2B5EF4-FFF2-40B4-BE49-F238E27FC236}">
                    <a16:creationId xmlns:a16="http://schemas.microsoft.com/office/drawing/2014/main" id="{6D488A5F-5CE1-44D3-BB3F-00B22DDEDCD5}"/>
                  </a:ext>
                </a:extLst>
              </p:cNvPr>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125" name="Oval 144">
              <a:extLst>
                <a:ext uri="{FF2B5EF4-FFF2-40B4-BE49-F238E27FC236}">
                  <a16:creationId xmlns:a16="http://schemas.microsoft.com/office/drawing/2014/main" id="{43126F2E-333C-4910-9AC9-F54422D0BA55}"/>
                </a:ext>
              </a:extLst>
            </p:cNvPr>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6" name="Freeform 147">
              <a:extLst>
                <a:ext uri="{FF2B5EF4-FFF2-40B4-BE49-F238E27FC236}">
                  <a16:creationId xmlns:a16="http://schemas.microsoft.com/office/drawing/2014/main" id="{D3897992-F0CE-48EA-BAD4-D70DDCCFAC17}"/>
                </a:ext>
              </a:extLst>
            </p:cNvPr>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nvGrpSpPr>
            <p:cNvPr id="127" name="Group 126">
              <a:extLst>
                <a:ext uri="{FF2B5EF4-FFF2-40B4-BE49-F238E27FC236}">
                  <a16:creationId xmlns:a16="http://schemas.microsoft.com/office/drawing/2014/main" id="{02F65183-31DE-42F3-8267-9671A6CCE3FF}"/>
                </a:ext>
              </a:extLst>
            </p:cNvPr>
            <p:cNvGrpSpPr/>
            <p:nvPr/>
          </p:nvGrpSpPr>
          <p:grpSpPr>
            <a:xfrm>
              <a:off x="958943" y="2054647"/>
              <a:ext cx="244284" cy="287906"/>
              <a:chOff x="978218" y="2040263"/>
              <a:chExt cx="244284" cy="287906"/>
            </a:xfrm>
          </p:grpSpPr>
          <p:sp>
            <p:nvSpPr>
              <p:cNvPr id="135" name="Freeform 150">
                <a:extLst>
                  <a:ext uri="{FF2B5EF4-FFF2-40B4-BE49-F238E27FC236}">
                    <a16:creationId xmlns:a16="http://schemas.microsoft.com/office/drawing/2014/main" id="{6BE97347-BBC3-4886-B1B9-BC5532F2EB5D}"/>
                  </a:ext>
                </a:extLst>
              </p:cNvPr>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6" name="Freeform 151">
                <a:extLst>
                  <a:ext uri="{FF2B5EF4-FFF2-40B4-BE49-F238E27FC236}">
                    <a16:creationId xmlns:a16="http://schemas.microsoft.com/office/drawing/2014/main" id="{181F30F1-3576-468D-9183-BA9E2FCECA2E}"/>
                  </a:ext>
                </a:extLst>
              </p:cNvPr>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128" name="Freeform 152">
              <a:extLst>
                <a:ext uri="{FF2B5EF4-FFF2-40B4-BE49-F238E27FC236}">
                  <a16:creationId xmlns:a16="http://schemas.microsoft.com/office/drawing/2014/main" id="{1D7D41A2-BB8E-45EB-A757-25C884A69D52}"/>
                </a:ext>
              </a:extLst>
            </p:cNvPr>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9" name="Freeform 153">
              <a:extLst>
                <a:ext uri="{FF2B5EF4-FFF2-40B4-BE49-F238E27FC236}">
                  <a16:creationId xmlns:a16="http://schemas.microsoft.com/office/drawing/2014/main" id="{DC02D795-FECC-4E43-9CD0-01698FCFCDFA}"/>
                </a:ext>
              </a:extLst>
            </p:cNvPr>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nvGrpSpPr>
            <p:cNvPr id="130" name="Group 129">
              <a:extLst>
                <a:ext uri="{FF2B5EF4-FFF2-40B4-BE49-F238E27FC236}">
                  <a16:creationId xmlns:a16="http://schemas.microsoft.com/office/drawing/2014/main" id="{F76A8880-4C02-4A3D-9892-4144C4A8273E}"/>
                </a:ext>
              </a:extLst>
            </p:cNvPr>
            <p:cNvGrpSpPr/>
            <p:nvPr/>
          </p:nvGrpSpPr>
          <p:grpSpPr>
            <a:xfrm>
              <a:off x="1261759" y="2339640"/>
              <a:ext cx="1054019" cy="607961"/>
              <a:chOff x="511109" y="5814543"/>
              <a:chExt cx="1041729" cy="600871"/>
            </a:xfrm>
          </p:grpSpPr>
          <p:sp>
            <p:nvSpPr>
              <p:cNvPr id="132" name="Rectangle 154">
                <a:extLst>
                  <a:ext uri="{FF2B5EF4-FFF2-40B4-BE49-F238E27FC236}">
                    <a16:creationId xmlns:a16="http://schemas.microsoft.com/office/drawing/2014/main" id="{A4A51902-017A-498C-9AB1-63BAB0913C64}"/>
                  </a:ext>
                </a:extLst>
              </p:cNvPr>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3" name="Rectangle 156">
                <a:extLst>
                  <a:ext uri="{FF2B5EF4-FFF2-40B4-BE49-F238E27FC236}">
                    <a16:creationId xmlns:a16="http://schemas.microsoft.com/office/drawing/2014/main" id="{9F88113C-E223-4A28-98D7-8146B92A2AFD}"/>
                  </a:ext>
                </a:extLst>
              </p:cNvPr>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4" name="Freeform 158">
                <a:extLst>
                  <a:ext uri="{FF2B5EF4-FFF2-40B4-BE49-F238E27FC236}">
                    <a16:creationId xmlns:a16="http://schemas.microsoft.com/office/drawing/2014/main" id="{CE07EC6D-72EF-4BB5-AE9F-289153C3DB73}"/>
                  </a:ext>
                </a:extLst>
              </p:cNvPr>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pic>
          <p:nvPicPr>
            <p:cNvPr id="131" name="Picture 130">
              <a:extLst>
                <a:ext uri="{FF2B5EF4-FFF2-40B4-BE49-F238E27FC236}">
                  <a16:creationId xmlns:a16="http://schemas.microsoft.com/office/drawing/2014/main" id="{9F868D8D-80FA-4DDC-B503-86D856050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173" name="Group 172">
            <a:extLst>
              <a:ext uri="{FF2B5EF4-FFF2-40B4-BE49-F238E27FC236}">
                <a16:creationId xmlns:a16="http://schemas.microsoft.com/office/drawing/2014/main" id="{AB221EB0-BBF7-4719-8A8E-E44C1A263662}"/>
              </a:ext>
            </a:extLst>
          </p:cNvPr>
          <p:cNvGrpSpPr/>
          <p:nvPr/>
        </p:nvGrpSpPr>
        <p:grpSpPr>
          <a:xfrm>
            <a:off x="1612113" y="4773941"/>
            <a:ext cx="1307069" cy="1108772"/>
            <a:chOff x="1680905" y="4869171"/>
            <a:chExt cx="1333278" cy="1131005"/>
          </a:xfrm>
        </p:grpSpPr>
        <p:grpSp>
          <p:nvGrpSpPr>
            <p:cNvPr id="174" name="Group 173">
              <a:extLst>
                <a:ext uri="{FF2B5EF4-FFF2-40B4-BE49-F238E27FC236}">
                  <a16:creationId xmlns:a16="http://schemas.microsoft.com/office/drawing/2014/main" id="{C4D38A1E-FCCF-462D-A693-E41D97725F31}"/>
                </a:ext>
              </a:extLst>
            </p:cNvPr>
            <p:cNvGrpSpPr/>
            <p:nvPr/>
          </p:nvGrpSpPr>
          <p:grpSpPr>
            <a:xfrm>
              <a:off x="2312865" y="4869171"/>
              <a:ext cx="701318" cy="1129810"/>
              <a:chOff x="1444680" y="4869171"/>
              <a:chExt cx="701318" cy="1129810"/>
            </a:xfrm>
          </p:grpSpPr>
          <p:sp>
            <p:nvSpPr>
              <p:cNvPr id="179" name="Freeform 77">
                <a:extLst>
                  <a:ext uri="{FF2B5EF4-FFF2-40B4-BE49-F238E27FC236}">
                    <a16:creationId xmlns:a16="http://schemas.microsoft.com/office/drawing/2014/main" id="{9DF3F4BD-51FB-487F-9F87-CA22CE569200}"/>
                  </a:ext>
                </a:extLst>
              </p:cNvPr>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0" name="Freeform 78">
                <a:extLst>
                  <a:ext uri="{FF2B5EF4-FFF2-40B4-BE49-F238E27FC236}">
                    <a16:creationId xmlns:a16="http://schemas.microsoft.com/office/drawing/2014/main" id="{D69474DC-7633-46F6-8599-602B83F93F5C}"/>
                  </a:ext>
                </a:extLst>
              </p:cNvPr>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1" name="Oval 180">
                <a:extLst>
                  <a:ext uri="{FF2B5EF4-FFF2-40B4-BE49-F238E27FC236}">
                    <a16:creationId xmlns:a16="http://schemas.microsoft.com/office/drawing/2014/main" id="{FE4433E1-DF12-466A-B49E-A336C79E6A5E}"/>
                  </a:ext>
                </a:extLst>
              </p:cNvPr>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2" name="Freeform 80">
                <a:extLst>
                  <a:ext uri="{FF2B5EF4-FFF2-40B4-BE49-F238E27FC236}">
                    <a16:creationId xmlns:a16="http://schemas.microsoft.com/office/drawing/2014/main" id="{FBBA9A5D-6035-4061-BB4A-BD2D1C45AB7D}"/>
                  </a:ext>
                </a:extLst>
              </p:cNvPr>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3" name="Freeform 81">
                <a:extLst>
                  <a:ext uri="{FF2B5EF4-FFF2-40B4-BE49-F238E27FC236}">
                    <a16:creationId xmlns:a16="http://schemas.microsoft.com/office/drawing/2014/main" id="{0E715562-AD62-4EA7-9F8D-C8A6FA6CBC8C}"/>
                  </a:ext>
                </a:extLst>
              </p:cNvPr>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4" name="Freeform 82">
                <a:extLst>
                  <a:ext uri="{FF2B5EF4-FFF2-40B4-BE49-F238E27FC236}">
                    <a16:creationId xmlns:a16="http://schemas.microsoft.com/office/drawing/2014/main" id="{87577CD8-488A-4F00-A63A-602EF3AC81D1}"/>
                  </a:ext>
                </a:extLst>
              </p:cNvPr>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5" name="Freeform 83">
                <a:extLst>
                  <a:ext uri="{FF2B5EF4-FFF2-40B4-BE49-F238E27FC236}">
                    <a16:creationId xmlns:a16="http://schemas.microsoft.com/office/drawing/2014/main" id="{986AFB56-9CA7-4D0F-AE69-58EFBCA62DBA}"/>
                  </a:ext>
                </a:extLst>
              </p:cNvPr>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6" name="Freeform 84">
                <a:extLst>
                  <a:ext uri="{FF2B5EF4-FFF2-40B4-BE49-F238E27FC236}">
                    <a16:creationId xmlns:a16="http://schemas.microsoft.com/office/drawing/2014/main" id="{F701163E-4427-4F1E-AD10-192A90B20859}"/>
                  </a:ext>
                </a:extLst>
              </p:cNvPr>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89642"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784" b="1" dirty="0">
                  <a:solidFill>
                    <a:srgbClr val="FFFFFF"/>
                  </a:solidFill>
                </a:endParaRPr>
              </a:p>
            </p:txBody>
          </p:sp>
          <p:sp>
            <p:nvSpPr>
              <p:cNvPr id="187" name="Freeform 85">
                <a:extLst>
                  <a:ext uri="{FF2B5EF4-FFF2-40B4-BE49-F238E27FC236}">
                    <a16:creationId xmlns:a16="http://schemas.microsoft.com/office/drawing/2014/main" id="{DC87F82A-A2E0-4996-9F8D-136D37F29720}"/>
                  </a:ext>
                </a:extLst>
              </p:cNvPr>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8" name="Freeform 86">
                <a:extLst>
                  <a:ext uri="{FF2B5EF4-FFF2-40B4-BE49-F238E27FC236}">
                    <a16:creationId xmlns:a16="http://schemas.microsoft.com/office/drawing/2014/main" id="{2AA5CF19-DB1A-43F8-B277-84E6338E0C7E}"/>
                  </a:ext>
                </a:extLst>
              </p:cNvPr>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9" name="Freeform 87">
                <a:extLst>
                  <a:ext uri="{FF2B5EF4-FFF2-40B4-BE49-F238E27FC236}">
                    <a16:creationId xmlns:a16="http://schemas.microsoft.com/office/drawing/2014/main" id="{CD381F9C-8D1D-4EC1-8D9F-FC79D9D2A99A}"/>
                  </a:ext>
                </a:extLst>
              </p:cNvPr>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pic>
            <p:nvPicPr>
              <p:cNvPr id="190" name="Picture 189">
                <a:extLst>
                  <a:ext uri="{FF2B5EF4-FFF2-40B4-BE49-F238E27FC236}">
                    <a16:creationId xmlns:a16="http://schemas.microsoft.com/office/drawing/2014/main" id="{7C100F20-F92F-4FA5-848C-7BDA93729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175" name="Group 174">
              <a:extLst>
                <a:ext uri="{FF2B5EF4-FFF2-40B4-BE49-F238E27FC236}">
                  <a16:creationId xmlns:a16="http://schemas.microsoft.com/office/drawing/2014/main" id="{506448E4-9F1C-4C0D-9593-43CE12F4E7D8}"/>
                </a:ext>
              </a:extLst>
            </p:cNvPr>
            <p:cNvGrpSpPr/>
            <p:nvPr/>
          </p:nvGrpSpPr>
          <p:grpSpPr>
            <a:xfrm>
              <a:off x="1680905" y="5392215"/>
              <a:ext cx="1054019" cy="607961"/>
              <a:chOff x="511109" y="5814543"/>
              <a:chExt cx="1041729" cy="600871"/>
            </a:xfrm>
          </p:grpSpPr>
          <p:sp>
            <p:nvSpPr>
              <p:cNvPr id="176" name="Rectangle 154">
                <a:extLst>
                  <a:ext uri="{FF2B5EF4-FFF2-40B4-BE49-F238E27FC236}">
                    <a16:creationId xmlns:a16="http://schemas.microsoft.com/office/drawing/2014/main" id="{A6603F6E-929E-4998-929E-117854C5140A}"/>
                  </a:ext>
                </a:extLst>
              </p:cNvPr>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77" name="Rectangle 156">
                <a:extLst>
                  <a:ext uri="{FF2B5EF4-FFF2-40B4-BE49-F238E27FC236}">
                    <a16:creationId xmlns:a16="http://schemas.microsoft.com/office/drawing/2014/main" id="{A1884BDF-891A-4C7B-899F-EDB8E0393397}"/>
                  </a:ext>
                </a:extLst>
              </p:cNvPr>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78" name="Freeform 158">
                <a:extLst>
                  <a:ext uri="{FF2B5EF4-FFF2-40B4-BE49-F238E27FC236}">
                    <a16:creationId xmlns:a16="http://schemas.microsoft.com/office/drawing/2014/main" id="{35E235BF-FC8B-4B71-9D72-EFEA37B1093B}"/>
                  </a:ext>
                </a:extLst>
              </p:cNvPr>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grpSp>
        <p:nvGrpSpPr>
          <p:cNvPr id="191" name="Group 190">
            <a:extLst>
              <a:ext uri="{FF2B5EF4-FFF2-40B4-BE49-F238E27FC236}">
                <a16:creationId xmlns:a16="http://schemas.microsoft.com/office/drawing/2014/main" id="{6D8BEAD2-941F-47FD-8251-B4C03ADD01DC}"/>
              </a:ext>
            </a:extLst>
          </p:cNvPr>
          <p:cNvGrpSpPr/>
          <p:nvPr/>
        </p:nvGrpSpPr>
        <p:grpSpPr>
          <a:xfrm>
            <a:off x="845419" y="5515844"/>
            <a:ext cx="1313882" cy="1108108"/>
            <a:chOff x="3806610" y="1466845"/>
            <a:chExt cx="1340228" cy="1130328"/>
          </a:xfrm>
        </p:grpSpPr>
        <p:sp>
          <p:nvSpPr>
            <p:cNvPr id="192" name="Freeform 94">
              <a:extLst>
                <a:ext uri="{FF2B5EF4-FFF2-40B4-BE49-F238E27FC236}">
                  <a16:creationId xmlns:a16="http://schemas.microsoft.com/office/drawing/2014/main" id="{2E2C4832-E4FF-4D6B-ADB8-86A546DDB758}"/>
                </a:ext>
              </a:extLst>
            </p:cNvPr>
            <p:cNvSpPr>
              <a:spLocks/>
            </p:cNvSpPr>
            <p:nvPr/>
          </p:nvSpPr>
          <p:spPr bwMode="auto">
            <a:xfrm>
              <a:off x="4196603" y="1689459"/>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3" name="Freeform 95">
              <a:extLst>
                <a:ext uri="{FF2B5EF4-FFF2-40B4-BE49-F238E27FC236}">
                  <a16:creationId xmlns:a16="http://schemas.microsoft.com/office/drawing/2014/main" id="{D91EF153-6C2D-46CF-B2C8-9899A1D9A378}"/>
                </a:ext>
              </a:extLst>
            </p:cNvPr>
            <p:cNvSpPr>
              <a:spLocks/>
            </p:cNvSpPr>
            <p:nvPr/>
          </p:nvSpPr>
          <p:spPr bwMode="auto">
            <a:xfrm>
              <a:off x="4419217" y="1642593"/>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4" name="Oval 193">
              <a:extLst>
                <a:ext uri="{FF2B5EF4-FFF2-40B4-BE49-F238E27FC236}">
                  <a16:creationId xmlns:a16="http://schemas.microsoft.com/office/drawing/2014/main" id="{BDF7946F-E76D-406A-9666-2D7550E796B6}"/>
                </a:ext>
              </a:extLst>
            </p:cNvPr>
            <p:cNvSpPr>
              <a:spLocks noChangeArrowheads="1"/>
            </p:cNvSpPr>
            <p:nvPr/>
          </p:nvSpPr>
          <p:spPr bwMode="auto">
            <a:xfrm>
              <a:off x="4034246" y="1473540"/>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5" name="Freeform 98">
              <a:extLst>
                <a:ext uri="{FF2B5EF4-FFF2-40B4-BE49-F238E27FC236}">
                  <a16:creationId xmlns:a16="http://schemas.microsoft.com/office/drawing/2014/main" id="{596189B7-9256-41A2-91C4-A74ABF526633}"/>
                </a:ext>
              </a:extLst>
            </p:cNvPr>
            <p:cNvSpPr>
              <a:spLocks/>
            </p:cNvSpPr>
            <p:nvPr/>
          </p:nvSpPr>
          <p:spPr bwMode="auto">
            <a:xfrm>
              <a:off x="4119609" y="2040956"/>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6" name="Freeform 99">
              <a:extLst>
                <a:ext uri="{FF2B5EF4-FFF2-40B4-BE49-F238E27FC236}">
                  <a16:creationId xmlns:a16="http://schemas.microsoft.com/office/drawing/2014/main" id="{39F8BEEB-55E0-4B23-AC87-F9BBB542F093}"/>
                </a:ext>
              </a:extLst>
            </p:cNvPr>
            <p:cNvSpPr>
              <a:spLocks/>
            </p:cNvSpPr>
            <p:nvPr/>
          </p:nvSpPr>
          <p:spPr bwMode="auto">
            <a:xfrm>
              <a:off x="3997422" y="2050998"/>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7" name="Freeform 100">
              <a:extLst>
                <a:ext uri="{FF2B5EF4-FFF2-40B4-BE49-F238E27FC236}">
                  <a16:creationId xmlns:a16="http://schemas.microsoft.com/office/drawing/2014/main" id="{0964471C-D0AB-4973-89D7-98BECC17E73A}"/>
                </a:ext>
              </a:extLst>
            </p:cNvPr>
            <p:cNvSpPr>
              <a:spLocks/>
            </p:cNvSpPr>
            <p:nvPr/>
          </p:nvSpPr>
          <p:spPr bwMode="auto">
            <a:xfrm>
              <a:off x="3997422" y="2050998"/>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8" name="Freeform 101">
              <a:extLst>
                <a:ext uri="{FF2B5EF4-FFF2-40B4-BE49-F238E27FC236}">
                  <a16:creationId xmlns:a16="http://schemas.microsoft.com/office/drawing/2014/main" id="{20C8AD29-2A96-4F4D-90A1-3B2F6EDED03D}"/>
                </a:ext>
              </a:extLst>
            </p:cNvPr>
            <p:cNvSpPr>
              <a:spLocks/>
            </p:cNvSpPr>
            <p:nvPr/>
          </p:nvSpPr>
          <p:spPr bwMode="auto">
            <a:xfrm>
              <a:off x="4066048" y="1686112"/>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9" name="Freeform 113">
              <a:extLst>
                <a:ext uri="{FF2B5EF4-FFF2-40B4-BE49-F238E27FC236}">
                  <a16:creationId xmlns:a16="http://schemas.microsoft.com/office/drawing/2014/main" id="{66BA64FE-B31C-4430-922B-1336EB879AB0}"/>
                </a:ext>
              </a:extLst>
            </p:cNvPr>
            <p:cNvSpPr>
              <a:spLocks/>
            </p:cNvSpPr>
            <p:nvPr/>
          </p:nvSpPr>
          <p:spPr bwMode="auto">
            <a:xfrm>
              <a:off x="3990727" y="1684438"/>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5"/>
            </a:solidFill>
            <a:ln>
              <a:noFill/>
            </a:ln>
          </p:spPr>
          <p:txBody>
            <a:bodyPr vert="horz" wrap="square" lIns="0" tIns="89642"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784" b="1" dirty="0">
                <a:solidFill>
                  <a:srgbClr val="FFFFFF"/>
                </a:solidFill>
              </a:endParaRPr>
            </a:p>
          </p:txBody>
        </p:sp>
        <p:sp>
          <p:nvSpPr>
            <p:cNvPr id="200" name="Freeform 125">
              <a:extLst>
                <a:ext uri="{FF2B5EF4-FFF2-40B4-BE49-F238E27FC236}">
                  <a16:creationId xmlns:a16="http://schemas.microsoft.com/office/drawing/2014/main" id="{B502621F-4017-47CF-ADB2-0C2181C3B505}"/>
                </a:ext>
              </a:extLst>
            </p:cNvPr>
            <p:cNvSpPr>
              <a:spLocks/>
            </p:cNvSpPr>
            <p:nvPr/>
          </p:nvSpPr>
          <p:spPr bwMode="auto">
            <a:xfrm>
              <a:off x="3806610" y="1689459"/>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01" name="Freeform 126">
              <a:extLst>
                <a:ext uri="{FF2B5EF4-FFF2-40B4-BE49-F238E27FC236}">
                  <a16:creationId xmlns:a16="http://schemas.microsoft.com/office/drawing/2014/main" id="{120BA291-F7DC-43C3-9757-549BC441A2CF}"/>
                </a:ext>
              </a:extLst>
            </p:cNvPr>
            <p:cNvSpPr>
              <a:spLocks/>
            </p:cNvSpPr>
            <p:nvPr/>
          </p:nvSpPr>
          <p:spPr bwMode="auto">
            <a:xfrm>
              <a:off x="3925449" y="1888641"/>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02" name="Freeform 129">
              <a:extLst>
                <a:ext uri="{FF2B5EF4-FFF2-40B4-BE49-F238E27FC236}">
                  <a16:creationId xmlns:a16="http://schemas.microsoft.com/office/drawing/2014/main" id="{33C19FD2-2B18-46DE-9A73-D95A0849E911}"/>
                </a:ext>
              </a:extLst>
            </p:cNvPr>
            <p:cNvSpPr>
              <a:spLocks/>
            </p:cNvSpPr>
            <p:nvPr/>
          </p:nvSpPr>
          <p:spPr bwMode="auto">
            <a:xfrm>
              <a:off x="4025877" y="1466845"/>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B98A13"/>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grpSp>
          <p:nvGrpSpPr>
            <p:cNvPr id="203" name="Group 202">
              <a:extLst>
                <a:ext uri="{FF2B5EF4-FFF2-40B4-BE49-F238E27FC236}">
                  <a16:creationId xmlns:a16="http://schemas.microsoft.com/office/drawing/2014/main" id="{E1A59415-A43F-4B87-A5BD-69829822ECD3}"/>
                </a:ext>
              </a:extLst>
            </p:cNvPr>
            <p:cNvGrpSpPr/>
            <p:nvPr/>
          </p:nvGrpSpPr>
          <p:grpSpPr>
            <a:xfrm>
              <a:off x="4092819" y="1989212"/>
              <a:ext cx="1054019" cy="607961"/>
              <a:chOff x="511109" y="5814543"/>
              <a:chExt cx="1041729" cy="600871"/>
            </a:xfrm>
          </p:grpSpPr>
          <p:sp>
            <p:nvSpPr>
              <p:cNvPr id="205" name="Rectangle 154">
                <a:extLst>
                  <a:ext uri="{FF2B5EF4-FFF2-40B4-BE49-F238E27FC236}">
                    <a16:creationId xmlns:a16="http://schemas.microsoft.com/office/drawing/2014/main" id="{2EA4108C-A4E4-4EFD-9AC5-CA6B9A7129F1}"/>
                  </a:ext>
                </a:extLst>
              </p:cNvPr>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206" name="Rectangle 156">
                <a:extLst>
                  <a:ext uri="{FF2B5EF4-FFF2-40B4-BE49-F238E27FC236}">
                    <a16:creationId xmlns:a16="http://schemas.microsoft.com/office/drawing/2014/main" id="{65AAF73B-DDD8-49C6-8F26-2A74996DE571}"/>
                  </a:ext>
                </a:extLst>
              </p:cNvPr>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207" name="Freeform 158">
                <a:extLst>
                  <a:ext uri="{FF2B5EF4-FFF2-40B4-BE49-F238E27FC236}">
                    <a16:creationId xmlns:a16="http://schemas.microsoft.com/office/drawing/2014/main" id="{65916314-C1F4-4ABB-BD0F-4C658A008138}"/>
                  </a:ext>
                </a:extLst>
              </p:cNvPr>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pic>
          <p:nvPicPr>
            <p:cNvPr id="204" name="Picture 203">
              <a:extLst>
                <a:ext uri="{FF2B5EF4-FFF2-40B4-BE49-F238E27FC236}">
                  <a16:creationId xmlns:a16="http://schemas.microsoft.com/office/drawing/2014/main" id="{61B8CB2F-7DFC-4F94-856D-158A0DF4C4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1427" y="1801770"/>
              <a:ext cx="158510" cy="109738"/>
            </a:xfrm>
            <a:prstGeom prst="rect">
              <a:avLst/>
            </a:prstGeom>
          </p:spPr>
        </p:pic>
      </p:grpSp>
      <p:sp>
        <p:nvSpPr>
          <p:cNvPr id="248" name="Arrow: Right 247">
            <a:extLst>
              <a:ext uri="{FF2B5EF4-FFF2-40B4-BE49-F238E27FC236}">
                <a16:creationId xmlns:a16="http://schemas.microsoft.com/office/drawing/2014/main" id="{1664D98E-2B0D-4D79-BF65-46663D13F83A}"/>
              </a:ext>
            </a:extLst>
          </p:cNvPr>
          <p:cNvSpPr/>
          <p:nvPr/>
        </p:nvSpPr>
        <p:spPr>
          <a:xfrm>
            <a:off x="2641599" y="719666"/>
            <a:ext cx="6908800" cy="54186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49" name="Freeform: Shape 248">
            <a:extLst>
              <a:ext uri="{FF2B5EF4-FFF2-40B4-BE49-F238E27FC236}">
                <a16:creationId xmlns:a16="http://schemas.microsoft.com/office/drawing/2014/main" id="{B388DA6F-D459-40A0-AD7F-BE07797C5332}"/>
              </a:ext>
            </a:extLst>
          </p:cNvPr>
          <p:cNvSpPr/>
          <p:nvPr/>
        </p:nvSpPr>
        <p:spPr>
          <a:xfrm>
            <a:off x="2035038" y="2345266"/>
            <a:ext cx="1492622" cy="2167466"/>
          </a:xfrm>
          <a:custGeom>
            <a:avLst/>
            <a:gdLst>
              <a:gd name="connsiteX0" fmla="*/ 0 w 1492622"/>
              <a:gd name="connsiteY0" fmla="*/ 248775 h 2167466"/>
              <a:gd name="connsiteX1" fmla="*/ 248775 w 1492622"/>
              <a:gd name="connsiteY1" fmla="*/ 0 h 2167466"/>
              <a:gd name="connsiteX2" fmla="*/ 1243847 w 1492622"/>
              <a:gd name="connsiteY2" fmla="*/ 0 h 2167466"/>
              <a:gd name="connsiteX3" fmla="*/ 1492622 w 1492622"/>
              <a:gd name="connsiteY3" fmla="*/ 248775 h 2167466"/>
              <a:gd name="connsiteX4" fmla="*/ 1492622 w 1492622"/>
              <a:gd name="connsiteY4" fmla="*/ 1918691 h 2167466"/>
              <a:gd name="connsiteX5" fmla="*/ 1243847 w 1492622"/>
              <a:gd name="connsiteY5" fmla="*/ 2167466 h 2167466"/>
              <a:gd name="connsiteX6" fmla="*/ 248775 w 1492622"/>
              <a:gd name="connsiteY6" fmla="*/ 2167466 h 2167466"/>
              <a:gd name="connsiteX7" fmla="*/ 0 w 1492622"/>
              <a:gd name="connsiteY7" fmla="*/ 1918691 h 2167466"/>
              <a:gd name="connsiteX8" fmla="*/ 0 w 1492622"/>
              <a:gd name="connsiteY8" fmla="*/ 24877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622" h="2167466">
                <a:moveTo>
                  <a:pt x="0" y="248775"/>
                </a:moveTo>
                <a:cubicBezTo>
                  <a:pt x="0" y="111380"/>
                  <a:pt x="111380" y="0"/>
                  <a:pt x="248775" y="0"/>
                </a:cubicBezTo>
                <a:lnTo>
                  <a:pt x="1243847" y="0"/>
                </a:lnTo>
                <a:cubicBezTo>
                  <a:pt x="1381242" y="0"/>
                  <a:pt x="1492622" y="111380"/>
                  <a:pt x="1492622" y="248775"/>
                </a:cubicBezTo>
                <a:lnTo>
                  <a:pt x="1492622" y="1918691"/>
                </a:lnTo>
                <a:cubicBezTo>
                  <a:pt x="1492622" y="2056086"/>
                  <a:pt x="1381242" y="2167466"/>
                  <a:pt x="1243847" y="2167466"/>
                </a:cubicBezTo>
                <a:lnTo>
                  <a:pt x="248775" y="2167466"/>
                </a:lnTo>
                <a:cubicBezTo>
                  <a:pt x="111380" y="2167466"/>
                  <a:pt x="0" y="2056086"/>
                  <a:pt x="0" y="1918691"/>
                </a:cubicBezTo>
                <a:lnTo>
                  <a:pt x="0" y="2487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114" tIns="168114" rIns="168114" bIns="168114" numCol="1" spcCol="1270" anchor="ctr" anchorCtr="0">
            <a:noAutofit/>
          </a:bodyPr>
          <a:lstStyle/>
          <a:p>
            <a:pPr marL="0" lvl="0" indent="0" algn="ctr" defTabSz="1111250">
              <a:lnSpc>
                <a:spcPct val="90000"/>
              </a:lnSpc>
              <a:spcBef>
                <a:spcPct val="0"/>
              </a:spcBef>
              <a:spcAft>
                <a:spcPct val="35000"/>
              </a:spcAft>
              <a:buNone/>
            </a:pPr>
            <a:r>
              <a:rPr lang="de-DE" sz="2500" kern="1200" dirty="0"/>
              <a:t>Commit</a:t>
            </a:r>
            <a:endParaRPr lang="en-US" sz="2500" kern="1200" dirty="0"/>
          </a:p>
        </p:txBody>
      </p:sp>
      <p:sp>
        <p:nvSpPr>
          <p:cNvPr id="250" name="Freeform: Shape 249">
            <a:extLst>
              <a:ext uri="{FF2B5EF4-FFF2-40B4-BE49-F238E27FC236}">
                <a16:creationId xmlns:a16="http://schemas.microsoft.com/office/drawing/2014/main" id="{8BFD6590-AA32-4205-932F-FA2DC1A1047D}"/>
              </a:ext>
            </a:extLst>
          </p:cNvPr>
          <p:cNvSpPr/>
          <p:nvPr/>
        </p:nvSpPr>
        <p:spPr>
          <a:xfrm>
            <a:off x="3692363" y="2345266"/>
            <a:ext cx="1492622" cy="2167466"/>
          </a:xfrm>
          <a:custGeom>
            <a:avLst/>
            <a:gdLst>
              <a:gd name="connsiteX0" fmla="*/ 0 w 1492622"/>
              <a:gd name="connsiteY0" fmla="*/ 248775 h 2167466"/>
              <a:gd name="connsiteX1" fmla="*/ 248775 w 1492622"/>
              <a:gd name="connsiteY1" fmla="*/ 0 h 2167466"/>
              <a:gd name="connsiteX2" fmla="*/ 1243847 w 1492622"/>
              <a:gd name="connsiteY2" fmla="*/ 0 h 2167466"/>
              <a:gd name="connsiteX3" fmla="*/ 1492622 w 1492622"/>
              <a:gd name="connsiteY3" fmla="*/ 248775 h 2167466"/>
              <a:gd name="connsiteX4" fmla="*/ 1492622 w 1492622"/>
              <a:gd name="connsiteY4" fmla="*/ 1918691 h 2167466"/>
              <a:gd name="connsiteX5" fmla="*/ 1243847 w 1492622"/>
              <a:gd name="connsiteY5" fmla="*/ 2167466 h 2167466"/>
              <a:gd name="connsiteX6" fmla="*/ 248775 w 1492622"/>
              <a:gd name="connsiteY6" fmla="*/ 2167466 h 2167466"/>
              <a:gd name="connsiteX7" fmla="*/ 0 w 1492622"/>
              <a:gd name="connsiteY7" fmla="*/ 1918691 h 2167466"/>
              <a:gd name="connsiteX8" fmla="*/ 0 w 1492622"/>
              <a:gd name="connsiteY8" fmla="*/ 24877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622" h="2167466">
                <a:moveTo>
                  <a:pt x="0" y="248775"/>
                </a:moveTo>
                <a:cubicBezTo>
                  <a:pt x="0" y="111380"/>
                  <a:pt x="111380" y="0"/>
                  <a:pt x="248775" y="0"/>
                </a:cubicBezTo>
                <a:lnTo>
                  <a:pt x="1243847" y="0"/>
                </a:lnTo>
                <a:cubicBezTo>
                  <a:pt x="1381242" y="0"/>
                  <a:pt x="1492622" y="111380"/>
                  <a:pt x="1492622" y="248775"/>
                </a:cubicBezTo>
                <a:lnTo>
                  <a:pt x="1492622" y="1918691"/>
                </a:lnTo>
                <a:cubicBezTo>
                  <a:pt x="1492622" y="2056086"/>
                  <a:pt x="1381242" y="2167466"/>
                  <a:pt x="1243847" y="2167466"/>
                </a:cubicBezTo>
                <a:lnTo>
                  <a:pt x="248775" y="2167466"/>
                </a:lnTo>
                <a:cubicBezTo>
                  <a:pt x="111380" y="2167466"/>
                  <a:pt x="0" y="2056086"/>
                  <a:pt x="0" y="1918691"/>
                </a:cubicBezTo>
                <a:lnTo>
                  <a:pt x="0" y="2487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114" tIns="168114" rIns="168114" bIns="168114" numCol="1" spcCol="1270" anchor="ctr" anchorCtr="0">
            <a:noAutofit/>
          </a:bodyPr>
          <a:lstStyle/>
          <a:p>
            <a:pPr marL="0" lvl="0" indent="0" algn="ctr" defTabSz="1111250">
              <a:lnSpc>
                <a:spcPct val="90000"/>
              </a:lnSpc>
              <a:spcBef>
                <a:spcPct val="0"/>
              </a:spcBef>
              <a:spcAft>
                <a:spcPct val="35000"/>
              </a:spcAft>
              <a:buNone/>
            </a:pPr>
            <a:r>
              <a:rPr lang="de-DE" sz="2500" kern="1200" dirty="0"/>
              <a:t>Test</a:t>
            </a:r>
            <a:endParaRPr lang="en-US" sz="2500" kern="1200" dirty="0"/>
          </a:p>
        </p:txBody>
      </p:sp>
      <p:sp>
        <p:nvSpPr>
          <p:cNvPr id="115" name="Rounded Rectangle 70">
            <a:extLst>
              <a:ext uri="{FF2B5EF4-FFF2-40B4-BE49-F238E27FC236}">
                <a16:creationId xmlns:a16="http://schemas.microsoft.com/office/drawing/2014/main" id="{D8DD3870-4FC7-469A-9A53-C385352143CF}"/>
              </a:ext>
            </a:extLst>
          </p:cNvPr>
          <p:cNvSpPr/>
          <p:nvPr/>
        </p:nvSpPr>
        <p:spPr bwMode="auto">
          <a:xfrm>
            <a:off x="484505" y="4255397"/>
            <a:ext cx="2010917" cy="966807"/>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469" dirty="0">
                <a:gradFill>
                  <a:gsLst>
                    <a:gs pos="0">
                      <a:srgbClr val="00BCF2"/>
                    </a:gs>
                    <a:gs pos="100000">
                      <a:srgbClr val="00BCF2"/>
                    </a:gs>
                  </a:gsLst>
                  <a:lin ang="5400000" scaled="0"/>
                </a:gradFill>
                <a:ea typeface="Segoe UI" pitchFamily="34" charset="0"/>
                <a:cs typeface="Segoe UI" pitchFamily="34" charset="0"/>
              </a:rPr>
              <a:t>                            </a:t>
            </a:r>
          </a:p>
        </p:txBody>
      </p:sp>
      <p:pic>
        <p:nvPicPr>
          <p:cNvPr id="232" name="Graphic 231">
            <a:extLst>
              <a:ext uri="{FF2B5EF4-FFF2-40B4-BE49-F238E27FC236}">
                <a16:creationId xmlns:a16="http://schemas.microsoft.com/office/drawing/2014/main" id="{A8A535C4-766A-4A51-A485-E82FA2780A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0832" y="3974651"/>
            <a:ext cx="466725" cy="466725"/>
          </a:xfrm>
          <a:prstGeom prst="rect">
            <a:avLst/>
          </a:prstGeom>
        </p:spPr>
      </p:pic>
      <p:pic>
        <p:nvPicPr>
          <p:cNvPr id="234" name="Graphic 233">
            <a:extLst>
              <a:ext uri="{FF2B5EF4-FFF2-40B4-BE49-F238E27FC236}">
                <a16:creationId xmlns:a16="http://schemas.microsoft.com/office/drawing/2014/main" id="{309941AB-7B15-46BB-86E2-52A5E9EA69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9324" y="4022034"/>
            <a:ext cx="466725" cy="466725"/>
          </a:xfrm>
          <a:prstGeom prst="rect">
            <a:avLst/>
          </a:prstGeom>
        </p:spPr>
      </p:pic>
      <p:pic>
        <p:nvPicPr>
          <p:cNvPr id="236" name="Graphic 235">
            <a:extLst>
              <a:ext uri="{FF2B5EF4-FFF2-40B4-BE49-F238E27FC236}">
                <a16:creationId xmlns:a16="http://schemas.microsoft.com/office/drawing/2014/main" id="{9E15A561-701C-4799-840A-F9FE36965E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29353" y="4022034"/>
            <a:ext cx="466725" cy="466725"/>
          </a:xfrm>
          <a:prstGeom prst="rect">
            <a:avLst/>
          </a:prstGeom>
        </p:spPr>
      </p:pic>
      <p:sp>
        <p:nvSpPr>
          <p:cNvPr id="246" name="TextBox 245">
            <a:extLst>
              <a:ext uri="{FF2B5EF4-FFF2-40B4-BE49-F238E27FC236}">
                <a16:creationId xmlns:a16="http://schemas.microsoft.com/office/drawing/2014/main" id="{9E107B77-DF12-4CAA-9373-037979E91321}"/>
              </a:ext>
            </a:extLst>
          </p:cNvPr>
          <p:cNvSpPr txBox="1"/>
          <p:nvPr/>
        </p:nvSpPr>
        <p:spPr>
          <a:xfrm>
            <a:off x="524416" y="4703841"/>
            <a:ext cx="1930395" cy="107722"/>
          </a:xfrm>
          <a:prstGeom prst="rect">
            <a:avLst/>
          </a:prstGeom>
          <a:noFill/>
        </p:spPr>
        <p:txBody>
          <a:bodyPr wrap="square" lIns="0" tIns="0" rIns="0" bIns="0" rtlCol="0">
            <a:spAutoFit/>
          </a:bodyPr>
          <a:lstStyle/>
          <a:p>
            <a:pPr algn="l"/>
            <a:r>
              <a:rPr lang="de-DE" sz="700" dirty="0" err="1">
                <a:latin typeface="Consolas" panose="020B0609020204030204" pitchFamily="49" charset="0"/>
              </a:rPr>
              <a:t>public</a:t>
            </a:r>
            <a:r>
              <a:rPr lang="de-DE" sz="700" dirty="0">
                <a:latin typeface="Consolas" panose="020B0609020204030204" pitchFamily="49" charset="0"/>
              </a:rPr>
              <a:t> </a:t>
            </a:r>
            <a:r>
              <a:rPr lang="de-DE" sz="700" dirty="0" err="1">
                <a:latin typeface="Consolas" panose="020B0609020204030204" pitchFamily="49" charset="0"/>
              </a:rPr>
              <a:t>static</a:t>
            </a:r>
            <a:r>
              <a:rPr lang="de-DE" sz="700" dirty="0">
                <a:latin typeface="Consolas" panose="020B0609020204030204" pitchFamily="49" charset="0"/>
              </a:rPr>
              <a:t> </a:t>
            </a:r>
            <a:r>
              <a:rPr lang="de-DE" sz="700" dirty="0" err="1">
                <a:latin typeface="Consolas" panose="020B0609020204030204" pitchFamily="49" charset="0"/>
              </a:rPr>
              <a:t>void</a:t>
            </a:r>
            <a:r>
              <a:rPr lang="de-DE" sz="700" dirty="0">
                <a:latin typeface="Consolas" panose="020B0609020204030204" pitchFamily="49" charset="0"/>
              </a:rPr>
              <a:t> </a:t>
            </a:r>
            <a:r>
              <a:rPr lang="de-DE" sz="700" dirty="0" err="1">
                <a:latin typeface="Consolas" panose="020B0609020204030204" pitchFamily="49" charset="0"/>
              </a:rPr>
              <a:t>main</a:t>
            </a:r>
            <a:r>
              <a:rPr lang="de-DE" sz="700" dirty="0">
                <a:latin typeface="Consolas" panose="020B0609020204030204" pitchFamily="49" charset="0"/>
              </a:rPr>
              <a:t> (</a:t>
            </a:r>
            <a:r>
              <a:rPr lang="de-DE" sz="700" dirty="0" err="1">
                <a:latin typeface="Consolas" panose="020B0609020204030204" pitchFamily="49" charset="0"/>
              </a:rPr>
              <a:t>string</a:t>
            </a:r>
            <a:r>
              <a:rPr lang="de-DE" sz="700" dirty="0">
                <a:latin typeface="Consolas" panose="020B0609020204030204" pitchFamily="49" charset="0"/>
              </a:rPr>
              <a:t>[] </a:t>
            </a:r>
            <a:r>
              <a:rPr lang="de-DE" sz="700" dirty="0" err="1">
                <a:latin typeface="Consolas" panose="020B0609020204030204" pitchFamily="49" charset="0"/>
              </a:rPr>
              <a:t>args</a:t>
            </a:r>
            <a:r>
              <a:rPr lang="de-DE" sz="700" dirty="0">
                <a:latin typeface="Consolas" panose="020B0609020204030204" pitchFamily="49" charset="0"/>
              </a:rPr>
              <a:t>)</a:t>
            </a:r>
            <a:endParaRPr lang="en-US" sz="700" dirty="0">
              <a:latin typeface="Consolas" panose="020B0609020204030204" pitchFamily="49" charset="0"/>
            </a:endParaRPr>
          </a:p>
        </p:txBody>
      </p:sp>
    </p:spTree>
    <p:extLst>
      <p:ext uri="{BB962C8B-B14F-4D97-AF65-F5344CB8AC3E}">
        <p14:creationId xmlns:p14="http://schemas.microsoft.com/office/powerpoint/2010/main" val="15340343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2CB0-2093-451F-8671-01C0C8ED08E5}"/>
              </a:ext>
            </a:extLst>
          </p:cNvPr>
          <p:cNvSpPr>
            <a:spLocks noGrp="1"/>
          </p:cNvSpPr>
          <p:nvPr>
            <p:ph type="title"/>
          </p:nvPr>
        </p:nvSpPr>
        <p:spPr/>
        <p:txBody>
          <a:bodyPr/>
          <a:lstStyle/>
          <a:p>
            <a:r>
              <a:rPr lang="de-DE" dirty="0"/>
              <a:t>A </a:t>
            </a:r>
            <a:r>
              <a:rPr lang="de-DE" dirty="0" err="1"/>
              <a:t>typical</a:t>
            </a:r>
            <a:r>
              <a:rPr lang="de-DE" dirty="0"/>
              <a:t> </a:t>
            </a:r>
            <a:r>
              <a:rPr lang="de-DE" dirty="0" err="1"/>
              <a:t>pipeline</a:t>
            </a:r>
            <a:r>
              <a:rPr lang="de-DE" dirty="0"/>
              <a:t> - </a:t>
            </a:r>
            <a:r>
              <a:rPr lang="de-DE" dirty="0" err="1"/>
              <a:t>Build</a:t>
            </a:r>
            <a:endParaRPr lang="en-US" dirty="0"/>
          </a:p>
        </p:txBody>
      </p:sp>
      <p:sp>
        <p:nvSpPr>
          <p:cNvPr id="116" name="AutoShape 115">
            <a:extLst>
              <a:ext uri="{FF2B5EF4-FFF2-40B4-BE49-F238E27FC236}">
                <a16:creationId xmlns:a16="http://schemas.microsoft.com/office/drawing/2014/main" id="{277A125A-008E-439D-A3C4-F3103CFEF120}"/>
              </a:ext>
            </a:extLst>
          </p:cNvPr>
          <p:cNvSpPr>
            <a:spLocks noChangeAspect="1" noChangeArrowheads="1" noTextEdit="1"/>
          </p:cNvSpPr>
          <p:nvPr/>
        </p:nvSpPr>
        <p:spPr bwMode="auto">
          <a:xfrm>
            <a:off x="399045" y="4980888"/>
            <a:ext cx="1237347" cy="84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7" name="Rectangle 155">
            <a:extLst>
              <a:ext uri="{FF2B5EF4-FFF2-40B4-BE49-F238E27FC236}">
                <a16:creationId xmlns:a16="http://schemas.microsoft.com/office/drawing/2014/main" id="{C1A87EC8-4075-4CF7-9319-778D806E6265}"/>
              </a:ext>
            </a:extLst>
          </p:cNvPr>
          <p:cNvSpPr>
            <a:spLocks noChangeArrowheads="1"/>
          </p:cNvSpPr>
          <p:nvPr/>
        </p:nvSpPr>
        <p:spPr bwMode="auto">
          <a:xfrm>
            <a:off x="728791" y="5232201"/>
            <a:ext cx="792350" cy="54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nvGrpSpPr>
          <p:cNvPr id="118" name="Group 117">
            <a:extLst>
              <a:ext uri="{FF2B5EF4-FFF2-40B4-BE49-F238E27FC236}">
                <a16:creationId xmlns:a16="http://schemas.microsoft.com/office/drawing/2014/main" id="{55410973-142C-420B-AAC5-13618D45133A}"/>
              </a:ext>
            </a:extLst>
          </p:cNvPr>
          <p:cNvGrpSpPr/>
          <p:nvPr/>
        </p:nvGrpSpPr>
        <p:grpSpPr>
          <a:xfrm>
            <a:off x="89648" y="4776791"/>
            <a:ext cx="1330162" cy="1105257"/>
            <a:chOff x="958943" y="1820181"/>
            <a:chExt cx="1356835" cy="1127420"/>
          </a:xfrm>
        </p:grpSpPr>
        <p:sp>
          <p:nvSpPr>
            <p:cNvPr id="119" name="Freeform 148">
              <a:extLst>
                <a:ext uri="{FF2B5EF4-FFF2-40B4-BE49-F238E27FC236}">
                  <a16:creationId xmlns:a16="http://schemas.microsoft.com/office/drawing/2014/main" id="{C453F4AF-9DEE-4384-934D-1F1C96590100}"/>
                </a:ext>
              </a:extLst>
            </p:cNvPr>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0" name="Freeform 145">
              <a:extLst>
                <a:ext uri="{FF2B5EF4-FFF2-40B4-BE49-F238E27FC236}">
                  <a16:creationId xmlns:a16="http://schemas.microsoft.com/office/drawing/2014/main" id="{3D3BBA61-FDA0-4073-BA0E-DE3C07CA7EB9}"/>
                </a:ext>
              </a:extLst>
            </p:cNvPr>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1" name="Freeform 146">
              <a:extLst>
                <a:ext uri="{FF2B5EF4-FFF2-40B4-BE49-F238E27FC236}">
                  <a16:creationId xmlns:a16="http://schemas.microsoft.com/office/drawing/2014/main" id="{DF79B410-8FEF-437B-A855-5F316E8249C2}"/>
                </a:ext>
              </a:extLst>
            </p:cNvPr>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2" name="Freeform 149">
              <a:extLst>
                <a:ext uri="{FF2B5EF4-FFF2-40B4-BE49-F238E27FC236}">
                  <a16:creationId xmlns:a16="http://schemas.microsoft.com/office/drawing/2014/main" id="{085790D2-1254-47E5-8AC1-587E276FDCC7}"/>
                </a:ext>
              </a:extLst>
            </p:cNvPr>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14367"/>
              <a:r>
                <a:rPr lang="en-US" sz="980" b="1" dirty="0">
                  <a:solidFill>
                    <a:srgbClr val="FFFFFF"/>
                  </a:solidFill>
                </a:rPr>
                <a:t> </a:t>
              </a:r>
            </a:p>
          </p:txBody>
        </p:sp>
        <p:sp>
          <p:nvSpPr>
            <p:cNvPr id="123" name="Rectangle 155">
              <a:extLst>
                <a:ext uri="{FF2B5EF4-FFF2-40B4-BE49-F238E27FC236}">
                  <a16:creationId xmlns:a16="http://schemas.microsoft.com/office/drawing/2014/main" id="{458D5B1E-7AB8-4D4E-97DF-8911AADCEB1A}"/>
                </a:ext>
              </a:extLst>
            </p:cNvPr>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nvGrpSpPr>
            <p:cNvPr id="124" name="Group 123">
              <a:extLst>
                <a:ext uri="{FF2B5EF4-FFF2-40B4-BE49-F238E27FC236}">
                  <a16:creationId xmlns:a16="http://schemas.microsoft.com/office/drawing/2014/main" id="{50E7649E-7C67-4694-975C-C2A507DA5431}"/>
                </a:ext>
              </a:extLst>
            </p:cNvPr>
            <p:cNvGrpSpPr/>
            <p:nvPr/>
          </p:nvGrpSpPr>
          <p:grpSpPr>
            <a:xfrm>
              <a:off x="1388646" y="2014004"/>
              <a:ext cx="311900" cy="222474"/>
              <a:chOff x="1366452" y="1994459"/>
              <a:chExt cx="311900" cy="222474"/>
            </a:xfrm>
          </p:grpSpPr>
          <p:sp>
            <p:nvSpPr>
              <p:cNvPr id="137" name="Freeform 143">
                <a:extLst>
                  <a:ext uri="{FF2B5EF4-FFF2-40B4-BE49-F238E27FC236}">
                    <a16:creationId xmlns:a16="http://schemas.microsoft.com/office/drawing/2014/main" id="{CE1B2C89-5F17-4269-AB4E-93FD2F6A53F4}"/>
                  </a:ext>
                </a:extLst>
              </p:cNvPr>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8" name="Freeform 142">
                <a:extLst>
                  <a:ext uri="{FF2B5EF4-FFF2-40B4-BE49-F238E27FC236}">
                    <a16:creationId xmlns:a16="http://schemas.microsoft.com/office/drawing/2014/main" id="{6D488A5F-5CE1-44D3-BB3F-00B22DDEDCD5}"/>
                  </a:ext>
                </a:extLst>
              </p:cNvPr>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125" name="Oval 144">
              <a:extLst>
                <a:ext uri="{FF2B5EF4-FFF2-40B4-BE49-F238E27FC236}">
                  <a16:creationId xmlns:a16="http://schemas.microsoft.com/office/drawing/2014/main" id="{43126F2E-333C-4910-9AC9-F54422D0BA55}"/>
                </a:ext>
              </a:extLst>
            </p:cNvPr>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6" name="Freeform 147">
              <a:extLst>
                <a:ext uri="{FF2B5EF4-FFF2-40B4-BE49-F238E27FC236}">
                  <a16:creationId xmlns:a16="http://schemas.microsoft.com/office/drawing/2014/main" id="{D3897992-F0CE-48EA-BAD4-D70DDCCFAC17}"/>
                </a:ext>
              </a:extLst>
            </p:cNvPr>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nvGrpSpPr>
            <p:cNvPr id="127" name="Group 126">
              <a:extLst>
                <a:ext uri="{FF2B5EF4-FFF2-40B4-BE49-F238E27FC236}">
                  <a16:creationId xmlns:a16="http://schemas.microsoft.com/office/drawing/2014/main" id="{02F65183-31DE-42F3-8267-9671A6CCE3FF}"/>
                </a:ext>
              </a:extLst>
            </p:cNvPr>
            <p:cNvGrpSpPr/>
            <p:nvPr/>
          </p:nvGrpSpPr>
          <p:grpSpPr>
            <a:xfrm>
              <a:off x="958943" y="2054647"/>
              <a:ext cx="244284" cy="287906"/>
              <a:chOff x="978218" y="2040263"/>
              <a:chExt cx="244284" cy="287906"/>
            </a:xfrm>
          </p:grpSpPr>
          <p:sp>
            <p:nvSpPr>
              <p:cNvPr id="135" name="Freeform 150">
                <a:extLst>
                  <a:ext uri="{FF2B5EF4-FFF2-40B4-BE49-F238E27FC236}">
                    <a16:creationId xmlns:a16="http://schemas.microsoft.com/office/drawing/2014/main" id="{6BE97347-BBC3-4886-B1B9-BC5532F2EB5D}"/>
                  </a:ext>
                </a:extLst>
              </p:cNvPr>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6" name="Freeform 151">
                <a:extLst>
                  <a:ext uri="{FF2B5EF4-FFF2-40B4-BE49-F238E27FC236}">
                    <a16:creationId xmlns:a16="http://schemas.microsoft.com/office/drawing/2014/main" id="{181F30F1-3576-468D-9183-BA9E2FCECA2E}"/>
                  </a:ext>
                </a:extLst>
              </p:cNvPr>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128" name="Freeform 152">
              <a:extLst>
                <a:ext uri="{FF2B5EF4-FFF2-40B4-BE49-F238E27FC236}">
                  <a16:creationId xmlns:a16="http://schemas.microsoft.com/office/drawing/2014/main" id="{1D7D41A2-BB8E-45EB-A757-25C884A69D52}"/>
                </a:ext>
              </a:extLst>
            </p:cNvPr>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9" name="Freeform 153">
              <a:extLst>
                <a:ext uri="{FF2B5EF4-FFF2-40B4-BE49-F238E27FC236}">
                  <a16:creationId xmlns:a16="http://schemas.microsoft.com/office/drawing/2014/main" id="{DC02D795-FECC-4E43-9CD0-01698FCFCDFA}"/>
                </a:ext>
              </a:extLst>
            </p:cNvPr>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nvGrpSpPr>
            <p:cNvPr id="130" name="Group 129">
              <a:extLst>
                <a:ext uri="{FF2B5EF4-FFF2-40B4-BE49-F238E27FC236}">
                  <a16:creationId xmlns:a16="http://schemas.microsoft.com/office/drawing/2014/main" id="{F76A8880-4C02-4A3D-9892-4144C4A8273E}"/>
                </a:ext>
              </a:extLst>
            </p:cNvPr>
            <p:cNvGrpSpPr/>
            <p:nvPr/>
          </p:nvGrpSpPr>
          <p:grpSpPr>
            <a:xfrm>
              <a:off x="1261759" y="2339640"/>
              <a:ext cx="1054019" cy="607961"/>
              <a:chOff x="511109" y="5814543"/>
              <a:chExt cx="1041729" cy="600871"/>
            </a:xfrm>
          </p:grpSpPr>
          <p:sp>
            <p:nvSpPr>
              <p:cNvPr id="132" name="Rectangle 154">
                <a:extLst>
                  <a:ext uri="{FF2B5EF4-FFF2-40B4-BE49-F238E27FC236}">
                    <a16:creationId xmlns:a16="http://schemas.microsoft.com/office/drawing/2014/main" id="{A4A51902-017A-498C-9AB1-63BAB0913C64}"/>
                  </a:ext>
                </a:extLst>
              </p:cNvPr>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3" name="Rectangle 156">
                <a:extLst>
                  <a:ext uri="{FF2B5EF4-FFF2-40B4-BE49-F238E27FC236}">
                    <a16:creationId xmlns:a16="http://schemas.microsoft.com/office/drawing/2014/main" id="{9F88113C-E223-4A28-98D7-8146B92A2AFD}"/>
                  </a:ext>
                </a:extLst>
              </p:cNvPr>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4" name="Freeform 158">
                <a:extLst>
                  <a:ext uri="{FF2B5EF4-FFF2-40B4-BE49-F238E27FC236}">
                    <a16:creationId xmlns:a16="http://schemas.microsoft.com/office/drawing/2014/main" id="{CE07EC6D-72EF-4BB5-AE9F-289153C3DB73}"/>
                  </a:ext>
                </a:extLst>
              </p:cNvPr>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pic>
          <p:nvPicPr>
            <p:cNvPr id="131" name="Picture 130">
              <a:extLst>
                <a:ext uri="{FF2B5EF4-FFF2-40B4-BE49-F238E27FC236}">
                  <a16:creationId xmlns:a16="http://schemas.microsoft.com/office/drawing/2014/main" id="{9F868D8D-80FA-4DDC-B503-86D856050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173" name="Group 172">
            <a:extLst>
              <a:ext uri="{FF2B5EF4-FFF2-40B4-BE49-F238E27FC236}">
                <a16:creationId xmlns:a16="http://schemas.microsoft.com/office/drawing/2014/main" id="{AB221EB0-BBF7-4719-8A8E-E44C1A263662}"/>
              </a:ext>
            </a:extLst>
          </p:cNvPr>
          <p:cNvGrpSpPr/>
          <p:nvPr/>
        </p:nvGrpSpPr>
        <p:grpSpPr>
          <a:xfrm>
            <a:off x="1612113" y="4773941"/>
            <a:ext cx="1307069" cy="1108772"/>
            <a:chOff x="1680905" y="4869171"/>
            <a:chExt cx="1333278" cy="1131005"/>
          </a:xfrm>
        </p:grpSpPr>
        <p:grpSp>
          <p:nvGrpSpPr>
            <p:cNvPr id="174" name="Group 173">
              <a:extLst>
                <a:ext uri="{FF2B5EF4-FFF2-40B4-BE49-F238E27FC236}">
                  <a16:creationId xmlns:a16="http://schemas.microsoft.com/office/drawing/2014/main" id="{C4D38A1E-FCCF-462D-A693-E41D97725F31}"/>
                </a:ext>
              </a:extLst>
            </p:cNvPr>
            <p:cNvGrpSpPr/>
            <p:nvPr/>
          </p:nvGrpSpPr>
          <p:grpSpPr>
            <a:xfrm>
              <a:off x="2312865" y="4869171"/>
              <a:ext cx="701318" cy="1129810"/>
              <a:chOff x="1444680" y="4869171"/>
              <a:chExt cx="701318" cy="1129810"/>
            </a:xfrm>
          </p:grpSpPr>
          <p:sp>
            <p:nvSpPr>
              <p:cNvPr id="179" name="Freeform 77">
                <a:extLst>
                  <a:ext uri="{FF2B5EF4-FFF2-40B4-BE49-F238E27FC236}">
                    <a16:creationId xmlns:a16="http://schemas.microsoft.com/office/drawing/2014/main" id="{9DF3F4BD-51FB-487F-9F87-CA22CE569200}"/>
                  </a:ext>
                </a:extLst>
              </p:cNvPr>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0" name="Freeform 78">
                <a:extLst>
                  <a:ext uri="{FF2B5EF4-FFF2-40B4-BE49-F238E27FC236}">
                    <a16:creationId xmlns:a16="http://schemas.microsoft.com/office/drawing/2014/main" id="{D69474DC-7633-46F6-8599-602B83F93F5C}"/>
                  </a:ext>
                </a:extLst>
              </p:cNvPr>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1" name="Oval 180">
                <a:extLst>
                  <a:ext uri="{FF2B5EF4-FFF2-40B4-BE49-F238E27FC236}">
                    <a16:creationId xmlns:a16="http://schemas.microsoft.com/office/drawing/2014/main" id="{FE4433E1-DF12-466A-B49E-A336C79E6A5E}"/>
                  </a:ext>
                </a:extLst>
              </p:cNvPr>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2" name="Freeform 80">
                <a:extLst>
                  <a:ext uri="{FF2B5EF4-FFF2-40B4-BE49-F238E27FC236}">
                    <a16:creationId xmlns:a16="http://schemas.microsoft.com/office/drawing/2014/main" id="{FBBA9A5D-6035-4061-BB4A-BD2D1C45AB7D}"/>
                  </a:ext>
                </a:extLst>
              </p:cNvPr>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3" name="Freeform 81">
                <a:extLst>
                  <a:ext uri="{FF2B5EF4-FFF2-40B4-BE49-F238E27FC236}">
                    <a16:creationId xmlns:a16="http://schemas.microsoft.com/office/drawing/2014/main" id="{0E715562-AD62-4EA7-9F8D-C8A6FA6CBC8C}"/>
                  </a:ext>
                </a:extLst>
              </p:cNvPr>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4" name="Freeform 82">
                <a:extLst>
                  <a:ext uri="{FF2B5EF4-FFF2-40B4-BE49-F238E27FC236}">
                    <a16:creationId xmlns:a16="http://schemas.microsoft.com/office/drawing/2014/main" id="{87577CD8-488A-4F00-A63A-602EF3AC81D1}"/>
                  </a:ext>
                </a:extLst>
              </p:cNvPr>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5" name="Freeform 83">
                <a:extLst>
                  <a:ext uri="{FF2B5EF4-FFF2-40B4-BE49-F238E27FC236}">
                    <a16:creationId xmlns:a16="http://schemas.microsoft.com/office/drawing/2014/main" id="{986AFB56-9CA7-4D0F-AE69-58EFBCA62DBA}"/>
                  </a:ext>
                </a:extLst>
              </p:cNvPr>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6" name="Freeform 84">
                <a:extLst>
                  <a:ext uri="{FF2B5EF4-FFF2-40B4-BE49-F238E27FC236}">
                    <a16:creationId xmlns:a16="http://schemas.microsoft.com/office/drawing/2014/main" id="{F701163E-4427-4F1E-AD10-192A90B20859}"/>
                  </a:ext>
                </a:extLst>
              </p:cNvPr>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89642"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784" b="1" dirty="0">
                  <a:solidFill>
                    <a:srgbClr val="FFFFFF"/>
                  </a:solidFill>
                </a:endParaRPr>
              </a:p>
            </p:txBody>
          </p:sp>
          <p:sp>
            <p:nvSpPr>
              <p:cNvPr id="187" name="Freeform 85">
                <a:extLst>
                  <a:ext uri="{FF2B5EF4-FFF2-40B4-BE49-F238E27FC236}">
                    <a16:creationId xmlns:a16="http://schemas.microsoft.com/office/drawing/2014/main" id="{DC87F82A-A2E0-4996-9F8D-136D37F29720}"/>
                  </a:ext>
                </a:extLst>
              </p:cNvPr>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8" name="Freeform 86">
                <a:extLst>
                  <a:ext uri="{FF2B5EF4-FFF2-40B4-BE49-F238E27FC236}">
                    <a16:creationId xmlns:a16="http://schemas.microsoft.com/office/drawing/2014/main" id="{2AA5CF19-DB1A-43F8-B277-84E6338E0C7E}"/>
                  </a:ext>
                </a:extLst>
              </p:cNvPr>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9" name="Freeform 87">
                <a:extLst>
                  <a:ext uri="{FF2B5EF4-FFF2-40B4-BE49-F238E27FC236}">
                    <a16:creationId xmlns:a16="http://schemas.microsoft.com/office/drawing/2014/main" id="{CD381F9C-8D1D-4EC1-8D9F-FC79D9D2A99A}"/>
                  </a:ext>
                </a:extLst>
              </p:cNvPr>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pic>
            <p:nvPicPr>
              <p:cNvPr id="190" name="Picture 189">
                <a:extLst>
                  <a:ext uri="{FF2B5EF4-FFF2-40B4-BE49-F238E27FC236}">
                    <a16:creationId xmlns:a16="http://schemas.microsoft.com/office/drawing/2014/main" id="{7C100F20-F92F-4FA5-848C-7BDA93729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175" name="Group 174">
              <a:extLst>
                <a:ext uri="{FF2B5EF4-FFF2-40B4-BE49-F238E27FC236}">
                  <a16:creationId xmlns:a16="http://schemas.microsoft.com/office/drawing/2014/main" id="{506448E4-9F1C-4C0D-9593-43CE12F4E7D8}"/>
                </a:ext>
              </a:extLst>
            </p:cNvPr>
            <p:cNvGrpSpPr/>
            <p:nvPr/>
          </p:nvGrpSpPr>
          <p:grpSpPr>
            <a:xfrm>
              <a:off x="1680905" y="5392215"/>
              <a:ext cx="1054019" cy="607961"/>
              <a:chOff x="511109" y="5814543"/>
              <a:chExt cx="1041729" cy="600871"/>
            </a:xfrm>
          </p:grpSpPr>
          <p:sp>
            <p:nvSpPr>
              <p:cNvPr id="176" name="Rectangle 154">
                <a:extLst>
                  <a:ext uri="{FF2B5EF4-FFF2-40B4-BE49-F238E27FC236}">
                    <a16:creationId xmlns:a16="http://schemas.microsoft.com/office/drawing/2014/main" id="{A6603F6E-929E-4998-929E-117854C5140A}"/>
                  </a:ext>
                </a:extLst>
              </p:cNvPr>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77" name="Rectangle 156">
                <a:extLst>
                  <a:ext uri="{FF2B5EF4-FFF2-40B4-BE49-F238E27FC236}">
                    <a16:creationId xmlns:a16="http://schemas.microsoft.com/office/drawing/2014/main" id="{A1884BDF-891A-4C7B-899F-EDB8E0393397}"/>
                  </a:ext>
                </a:extLst>
              </p:cNvPr>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78" name="Freeform 158">
                <a:extLst>
                  <a:ext uri="{FF2B5EF4-FFF2-40B4-BE49-F238E27FC236}">
                    <a16:creationId xmlns:a16="http://schemas.microsoft.com/office/drawing/2014/main" id="{35E235BF-FC8B-4B71-9D72-EFEA37B1093B}"/>
                  </a:ext>
                </a:extLst>
              </p:cNvPr>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grpSp>
        <p:nvGrpSpPr>
          <p:cNvPr id="191" name="Group 190">
            <a:extLst>
              <a:ext uri="{FF2B5EF4-FFF2-40B4-BE49-F238E27FC236}">
                <a16:creationId xmlns:a16="http://schemas.microsoft.com/office/drawing/2014/main" id="{6D8BEAD2-941F-47FD-8251-B4C03ADD01DC}"/>
              </a:ext>
            </a:extLst>
          </p:cNvPr>
          <p:cNvGrpSpPr/>
          <p:nvPr/>
        </p:nvGrpSpPr>
        <p:grpSpPr>
          <a:xfrm>
            <a:off x="845419" y="5515844"/>
            <a:ext cx="1313882" cy="1108108"/>
            <a:chOff x="3806610" y="1466845"/>
            <a:chExt cx="1340228" cy="1130328"/>
          </a:xfrm>
        </p:grpSpPr>
        <p:sp>
          <p:nvSpPr>
            <p:cNvPr id="192" name="Freeform 94">
              <a:extLst>
                <a:ext uri="{FF2B5EF4-FFF2-40B4-BE49-F238E27FC236}">
                  <a16:creationId xmlns:a16="http://schemas.microsoft.com/office/drawing/2014/main" id="{2E2C4832-E4FF-4D6B-ADB8-86A546DDB758}"/>
                </a:ext>
              </a:extLst>
            </p:cNvPr>
            <p:cNvSpPr>
              <a:spLocks/>
            </p:cNvSpPr>
            <p:nvPr/>
          </p:nvSpPr>
          <p:spPr bwMode="auto">
            <a:xfrm>
              <a:off x="4196603" y="1689459"/>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3" name="Freeform 95">
              <a:extLst>
                <a:ext uri="{FF2B5EF4-FFF2-40B4-BE49-F238E27FC236}">
                  <a16:creationId xmlns:a16="http://schemas.microsoft.com/office/drawing/2014/main" id="{D91EF153-6C2D-46CF-B2C8-9899A1D9A378}"/>
                </a:ext>
              </a:extLst>
            </p:cNvPr>
            <p:cNvSpPr>
              <a:spLocks/>
            </p:cNvSpPr>
            <p:nvPr/>
          </p:nvSpPr>
          <p:spPr bwMode="auto">
            <a:xfrm>
              <a:off x="4419217" y="1642593"/>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4" name="Oval 193">
              <a:extLst>
                <a:ext uri="{FF2B5EF4-FFF2-40B4-BE49-F238E27FC236}">
                  <a16:creationId xmlns:a16="http://schemas.microsoft.com/office/drawing/2014/main" id="{BDF7946F-E76D-406A-9666-2D7550E796B6}"/>
                </a:ext>
              </a:extLst>
            </p:cNvPr>
            <p:cNvSpPr>
              <a:spLocks noChangeArrowheads="1"/>
            </p:cNvSpPr>
            <p:nvPr/>
          </p:nvSpPr>
          <p:spPr bwMode="auto">
            <a:xfrm>
              <a:off x="4034246" y="1473540"/>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5" name="Freeform 98">
              <a:extLst>
                <a:ext uri="{FF2B5EF4-FFF2-40B4-BE49-F238E27FC236}">
                  <a16:creationId xmlns:a16="http://schemas.microsoft.com/office/drawing/2014/main" id="{596189B7-9256-41A2-91C4-A74ABF526633}"/>
                </a:ext>
              </a:extLst>
            </p:cNvPr>
            <p:cNvSpPr>
              <a:spLocks/>
            </p:cNvSpPr>
            <p:nvPr/>
          </p:nvSpPr>
          <p:spPr bwMode="auto">
            <a:xfrm>
              <a:off x="4119609" y="2040956"/>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6" name="Freeform 99">
              <a:extLst>
                <a:ext uri="{FF2B5EF4-FFF2-40B4-BE49-F238E27FC236}">
                  <a16:creationId xmlns:a16="http://schemas.microsoft.com/office/drawing/2014/main" id="{39F8BEEB-55E0-4B23-AC87-F9BBB542F093}"/>
                </a:ext>
              </a:extLst>
            </p:cNvPr>
            <p:cNvSpPr>
              <a:spLocks/>
            </p:cNvSpPr>
            <p:nvPr/>
          </p:nvSpPr>
          <p:spPr bwMode="auto">
            <a:xfrm>
              <a:off x="3997422" y="2050998"/>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7" name="Freeform 100">
              <a:extLst>
                <a:ext uri="{FF2B5EF4-FFF2-40B4-BE49-F238E27FC236}">
                  <a16:creationId xmlns:a16="http://schemas.microsoft.com/office/drawing/2014/main" id="{0964471C-D0AB-4973-89D7-98BECC17E73A}"/>
                </a:ext>
              </a:extLst>
            </p:cNvPr>
            <p:cNvSpPr>
              <a:spLocks/>
            </p:cNvSpPr>
            <p:nvPr/>
          </p:nvSpPr>
          <p:spPr bwMode="auto">
            <a:xfrm>
              <a:off x="3997422" y="2050998"/>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8" name="Freeform 101">
              <a:extLst>
                <a:ext uri="{FF2B5EF4-FFF2-40B4-BE49-F238E27FC236}">
                  <a16:creationId xmlns:a16="http://schemas.microsoft.com/office/drawing/2014/main" id="{20C8AD29-2A96-4F4D-90A1-3B2F6EDED03D}"/>
                </a:ext>
              </a:extLst>
            </p:cNvPr>
            <p:cNvSpPr>
              <a:spLocks/>
            </p:cNvSpPr>
            <p:nvPr/>
          </p:nvSpPr>
          <p:spPr bwMode="auto">
            <a:xfrm>
              <a:off x="4066048" y="1686112"/>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9" name="Freeform 113">
              <a:extLst>
                <a:ext uri="{FF2B5EF4-FFF2-40B4-BE49-F238E27FC236}">
                  <a16:creationId xmlns:a16="http://schemas.microsoft.com/office/drawing/2014/main" id="{66BA64FE-B31C-4430-922B-1336EB879AB0}"/>
                </a:ext>
              </a:extLst>
            </p:cNvPr>
            <p:cNvSpPr>
              <a:spLocks/>
            </p:cNvSpPr>
            <p:nvPr/>
          </p:nvSpPr>
          <p:spPr bwMode="auto">
            <a:xfrm>
              <a:off x="3990727" y="1684438"/>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5"/>
            </a:solidFill>
            <a:ln>
              <a:noFill/>
            </a:ln>
          </p:spPr>
          <p:txBody>
            <a:bodyPr vert="horz" wrap="square" lIns="0" tIns="89642"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784" b="1" dirty="0">
                <a:solidFill>
                  <a:srgbClr val="FFFFFF"/>
                </a:solidFill>
              </a:endParaRPr>
            </a:p>
          </p:txBody>
        </p:sp>
        <p:sp>
          <p:nvSpPr>
            <p:cNvPr id="200" name="Freeform 125">
              <a:extLst>
                <a:ext uri="{FF2B5EF4-FFF2-40B4-BE49-F238E27FC236}">
                  <a16:creationId xmlns:a16="http://schemas.microsoft.com/office/drawing/2014/main" id="{B502621F-4017-47CF-ADB2-0C2181C3B505}"/>
                </a:ext>
              </a:extLst>
            </p:cNvPr>
            <p:cNvSpPr>
              <a:spLocks/>
            </p:cNvSpPr>
            <p:nvPr/>
          </p:nvSpPr>
          <p:spPr bwMode="auto">
            <a:xfrm>
              <a:off x="3806610" y="1689459"/>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01" name="Freeform 126">
              <a:extLst>
                <a:ext uri="{FF2B5EF4-FFF2-40B4-BE49-F238E27FC236}">
                  <a16:creationId xmlns:a16="http://schemas.microsoft.com/office/drawing/2014/main" id="{120BA291-F7DC-43C3-9757-549BC441A2CF}"/>
                </a:ext>
              </a:extLst>
            </p:cNvPr>
            <p:cNvSpPr>
              <a:spLocks/>
            </p:cNvSpPr>
            <p:nvPr/>
          </p:nvSpPr>
          <p:spPr bwMode="auto">
            <a:xfrm>
              <a:off x="3925449" y="1888641"/>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02" name="Freeform 129">
              <a:extLst>
                <a:ext uri="{FF2B5EF4-FFF2-40B4-BE49-F238E27FC236}">
                  <a16:creationId xmlns:a16="http://schemas.microsoft.com/office/drawing/2014/main" id="{33C19FD2-2B18-46DE-9A73-D95A0849E911}"/>
                </a:ext>
              </a:extLst>
            </p:cNvPr>
            <p:cNvSpPr>
              <a:spLocks/>
            </p:cNvSpPr>
            <p:nvPr/>
          </p:nvSpPr>
          <p:spPr bwMode="auto">
            <a:xfrm>
              <a:off x="4025877" y="1466845"/>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B98A13"/>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grpSp>
          <p:nvGrpSpPr>
            <p:cNvPr id="203" name="Group 202">
              <a:extLst>
                <a:ext uri="{FF2B5EF4-FFF2-40B4-BE49-F238E27FC236}">
                  <a16:creationId xmlns:a16="http://schemas.microsoft.com/office/drawing/2014/main" id="{E1A59415-A43F-4B87-A5BD-69829822ECD3}"/>
                </a:ext>
              </a:extLst>
            </p:cNvPr>
            <p:cNvGrpSpPr/>
            <p:nvPr/>
          </p:nvGrpSpPr>
          <p:grpSpPr>
            <a:xfrm>
              <a:off x="4092819" y="1989212"/>
              <a:ext cx="1054019" cy="607961"/>
              <a:chOff x="511109" y="5814543"/>
              <a:chExt cx="1041729" cy="600871"/>
            </a:xfrm>
          </p:grpSpPr>
          <p:sp>
            <p:nvSpPr>
              <p:cNvPr id="205" name="Rectangle 154">
                <a:extLst>
                  <a:ext uri="{FF2B5EF4-FFF2-40B4-BE49-F238E27FC236}">
                    <a16:creationId xmlns:a16="http://schemas.microsoft.com/office/drawing/2014/main" id="{2EA4108C-A4E4-4EFD-9AC5-CA6B9A7129F1}"/>
                  </a:ext>
                </a:extLst>
              </p:cNvPr>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206" name="Rectangle 156">
                <a:extLst>
                  <a:ext uri="{FF2B5EF4-FFF2-40B4-BE49-F238E27FC236}">
                    <a16:creationId xmlns:a16="http://schemas.microsoft.com/office/drawing/2014/main" id="{65AAF73B-DDD8-49C6-8F26-2A74996DE571}"/>
                  </a:ext>
                </a:extLst>
              </p:cNvPr>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207" name="Freeform 158">
                <a:extLst>
                  <a:ext uri="{FF2B5EF4-FFF2-40B4-BE49-F238E27FC236}">
                    <a16:creationId xmlns:a16="http://schemas.microsoft.com/office/drawing/2014/main" id="{65916314-C1F4-4ABB-BD0F-4C658A008138}"/>
                  </a:ext>
                </a:extLst>
              </p:cNvPr>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pic>
          <p:nvPicPr>
            <p:cNvPr id="204" name="Picture 203">
              <a:extLst>
                <a:ext uri="{FF2B5EF4-FFF2-40B4-BE49-F238E27FC236}">
                  <a16:creationId xmlns:a16="http://schemas.microsoft.com/office/drawing/2014/main" id="{61B8CB2F-7DFC-4F94-856D-158A0DF4C4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1427" y="1801770"/>
              <a:ext cx="158510" cy="109738"/>
            </a:xfrm>
            <a:prstGeom prst="rect">
              <a:avLst/>
            </a:prstGeom>
          </p:spPr>
        </p:pic>
      </p:grpSp>
      <p:sp>
        <p:nvSpPr>
          <p:cNvPr id="248" name="Arrow: Right 247">
            <a:extLst>
              <a:ext uri="{FF2B5EF4-FFF2-40B4-BE49-F238E27FC236}">
                <a16:creationId xmlns:a16="http://schemas.microsoft.com/office/drawing/2014/main" id="{1664D98E-2B0D-4D79-BF65-46663D13F83A}"/>
              </a:ext>
            </a:extLst>
          </p:cNvPr>
          <p:cNvSpPr/>
          <p:nvPr/>
        </p:nvSpPr>
        <p:spPr>
          <a:xfrm>
            <a:off x="2641599" y="719666"/>
            <a:ext cx="6908800" cy="54186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49" name="Freeform: Shape 248">
            <a:extLst>
              <a:ext uri="{FF2B5EF4-FFF2-40B4-BE49-F238E27FC236}">
                <a16:creationId xmlns:a16="http://schemas.microsoft.com/office/drawing/2014/main" id="{B388DA6F-D459-40A0-AD7F-BE07797C5332}"/>
              </a:ext>
            </a:extLst>
          </p:cNvPr>
          <p:cNvSpPr/>
          <p:nvPr/>
        </p:nvSpPr>
        <p:spPr>
          <a:xfrm>
            <a:off x="2035038" y="2345266"/>
            <a:ext cx="1492622" cy="2167466"/>
          </a:xfrm>
          <a:custGeom>
            <a:avLst/>
            <a:gdLst>
              <a:gd name="connsiteX0" fmla="*/ 0 w 1492622"/>
              <a:gd name="connsiteY0" fmla="*/ 248775 h 2167466"/>
              <a:gd name="connsiteX1" fmla="*/ 248775 w 1492622"/>
              <a:gd name="connsiteY1" fmla="*/ 0 h 2167466"/>
              <a:gd name="connsiteX2" fmla="*/ 1243847 w 1492622"/>
              <a:gd name="connsiteY2" fmla="*/ 0 h 2167466"/>
              <a:gd name="connsiteX3" fmla="*/ 1492622 w 1492622"/>
              <a:gd name="connsiteY3" fmla="*/ 248775 h 2167466"/>
              <a:gd name="connsiteX4" fmla="*/ 1492622 w 1492622"/>
              <a:gd name="connsiteY4" fmla="*/ 1918691 h 2167466"/>
              <a:gd name="connsiteX5" fmla="*/ 1243847 w 1492622"/>
              <a:gd name="connsiteY5" fmla="*/ 2167466 h 2167466"/>
              <a:gd name="connsiteX6" fmla="*/ 248775 w 1492622"/>
              <a:gd name="connsiteY6" fmla="*/ 2167466 h 2167466"/>
              <a:gd name="connsiteX7" fmla="*/ 0 w 1492622"/>
              <a:gd name="connsiteY7" fmla="*/ 1918691 h 2167466"/>
              <a:gd name="connsiteX8" fmla="*/ 0 w 1492622"/>
              <a:gd name="connsiteY8" fmla="*/ 24877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622" h="2167466">
                <a:moveTo>
                  <a:pt x="0" y="248775"/>
                </a:moveTo>
                <a:cubicBezTo>
                  <a:pt x="0" y="111380"/>
                  <a:pt x="111380" y="0"/>
                  <a:pt x="248775" y="0"/>
                </a:cubicBezTo>
                <a:lnTo>
                  <a:pt x="1243847" y="0"/>
                </a:lnTo>
                <a:cubicBezTo>
                  <a:pt x="1381242" y="0"/>
                  <a:pt x="1492622" y="111380"/>
                  <a:pt x="1492622" y="248775"/>
                </a:cubicBezTo>
                <a:lnTo>
                  <a:pt x="1492622" y="1918691"/>
                </a:lnTo>
                <a:cubicBezTo>
                  <a:pt x="1492622" y="2056086"/>
                  <a:pt x="1381242" y="2167466"/>
                  <a:pt x="1243847" y="2167466"/>
                </a:cubicBezTo>
                <a:lnTo>
                  <a:pt x="248775" y="2167466"/>
                </a:lnTo>
                <a:cubicBezTo>
                  <a:pt x="111380" y="2167466"/>
                  <a:pt x="0" y="2056086"/>
                  <a:pt x="0" y="1918691"/>
                </a:cubicBezTo>
                <a:lnTo>
                  <a:pt x="0" y="2487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114" tIns="168114" rIns="168114" bIns="168114" numCol="1" spcCol="1270" anchor="ctr" anchorCtr="0">
            <a:noAutofit/>
          </a:bodyPr>
          <a:lstStyle/>
          <a:p>
            <a:pPr marL="0" lvl="0" indent="0" algn="ctr" defTabSz="1111250">
              <a:lnSpc>
                <a:spcPct val="90000"/>
              </a:lnSpc>
              <a:spcBef>
                <a:spcPct val="0"/>
              </a:spcBef>
              <a:spcAft>
                <a:spcPct val="35000"/>
              </a:spcAft>
              <a:buNone/>
            </a:pPr>
            <a:r>
              <a:rPr lang="de-DE" sz="2500" kern="1200" dirty="0"/>
              <a:t>Commit</a:t>
            </a:r>
            <a:endParaRPr lang="en-US" sz="2500" kern="1200" dirty="0"/>
          </a:p>
        </p:txBody>
      </p:sp>
      <p:sp>
        <p:nvSpPr>
          <p:cNvPr id="250" name="Freeform: Shape 249">
            <a:extLst>
              <a:ext uri="{FF2B5EF4-FFF2-40B4-BE49-F238E27FC236}">
                <a16:creationId xmlns:a16="http://schemas.microsoft.com/office/drawing/2014/main" id="{8BFD6590-AA32-4205-932F-FA2DC1A1047D}"/>
              </a:ext>
            </a:extLst>
          </p:cNvPr>
          <p:cNvSpPr/>
          <p:nvPr/>
        </p:nvSpPr>
        <p:spPr>
          <a:xfrm>
            <a:off x="3692363" y="2345266"/>
            <a:ext cx="1492622" cy="2167466"/>
          </a:xfrm>
          <a:custGeom>
            <a:avLst/>
            <a:gdLst>
              <a:gd name="connsiteX0" fmla="*/ 0 w 1492622"/>
              <a:gd name="connsiteY0" fmla="*/ 248775 h 2167466"/>
              <a:gd name="connsiteX1" fmla="*/ 248775 w 1492622"/>
              <a:gd name="connsiteY1" fmla="*/ 0 h 2167466"/>
              <a:gd name="connsiteX2" fmla="*/ 1243847 w 1492622"/>
              <a:gd name="connsiteY2" fmla="*/ 0 h 2167466"/>
              <a:gd name="connsiteX3" fmla="*/ 1492622 w 1492622"/>
              <a:gd name="connsiteY3" fmla="*/ 248775 h 2167466"/>
              <a:gd name="connsiteX4" fmla="*/ 1492622 w 1492622"/>
              <a:gd name="connsiteY4" fmla="*/ 1918691 h 2167466"/>
              <a:gd name="connsiteX5" fmla="*/ 1243847 w 1492622"/>
              <a:gd name="connsiteY5" fmla="*/ 2167466 h 2167466"/>
              <a:gd name="connsiteX6" fmla="*/ 248775 w 1492622"/>
              <a:gd name="connsiteY6" fmla="*/ 2167466 h 2167466"/>
              <a:gd name="connsiteX7" fmla="*/ 0 w 1492622"/>
              <a:gd name="connsiteY7" fmla="*/ 1918691 h 2167466"/>
              <a:gd name="connsiteX8" fmla="*/ 0 w 1492622"/>
              <a:gd name="connsiteY8" fmla="*/ 24877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622" h="2167466">
                <a:moveTo>
                  <a:pt x="0" y="248775"/>
                </a:moveTo>
                <a:cubicBezTo>
                  <a:pt x="0" y="111380"/>
                  <a:pt x="111380" y="0"/>
                  <a:pt x="248775" y="0"/>
                </a:cubicBezTo>
                <a:lnTo>
                  <a:pt x="1243847" y="0"/>
                </a:lnTo>
                <a:cubicBezTo>
                  <a:pt x="1381242" y="0"/>
                  <a:pt x="1492622" y="111380"/>
                  <a:pt x="1492622" y="248775"/>
                </a:cubicBezTo>
                <a:lnTo>
                  <a:pt x="1492622" y="1918691"/>
                </a:lnTo>
                <a:cubicBezTo>
                  <a:pt x="1492622" y="2056086"/>
                  <a:pt x="1381242" y="2167466"/>
                  <a:pt x="1243847" y="2167466"/>
                </a:cubicBezTo>
                <a:lnTo>
                  <a:pt x="248775" y="2167466"/>
                </a:lnTo>
                <a:cubicBezTo>
                  <a:pt x="111380" y="2167466"/>
                  <a:pt x="0" y="2056086"/>
                  <a:pt x="0" y="1918691"/>
                </a:cubicBezTo>
                <a:lnTo>
                  <a:pt x="0" y="2487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114" tIns="168114" rIns="168114" bIns="168114" numCol="1" spcCol="1270" anchor="ctr" anchorCtr="0">
            <a:noAutofit/>
          </a:bodyPr>
          <a:lstStyle/>
          <a:p>
            <a:pPr marL="0" lvl="0" indent="0" algn="ctr" defTabSz="1111250">
              <a:lnSpc>
                <a:spcPct val="90000"/>
              </a:lnSpc>
              <a:spcBef>
                <a:spcPct val="0"/>
              </a:spcBef>
              <a:spcAft>
                <a:spcPct val="35000"/>
              </a:spcAft>
              <a:buNone/>
            </a:pPr>
            <a:r>
              <a:rPr lang="de-DE" sz="2500" kern="1200" dirty="0"/>
              <a:t>Test</a:t>
            </a:r>
            <a:endParaRPr lang="en-US" sz="2500" kern="1200" dirty="0"/>
          </a:p>
        </p:txBody>
      </p:sp>
      <p:sp>
        <p:nvSpPr>
          <p:cNvPr id="251" name="Freeform: Shape 250">
            <a:extLst>
              <a:ext uri="{FF2B5EF4-FFF2-40B4-BE49-F238E27FC236}">
                <a16:creationId xmlns:a16="http://schemas.microsoft.com/office/drawing/2014/main" id="{25F1D34F-2D51-4F1D-AD04-F03AC97D3758}"/>
              </a:ext>
            </a:extLst>
          </p:cNvPr>
          <p:cNvSpPr/>
          <p:nvPr/>
        </p:nvSpPr>
        <p:spPr>
          <a:xfrm>
            <a:off x="5349688" y="2345266"/>
            <a:ext cx="1492622" cy="2167466"/>
          </a:xfrm>
          <a:custGeom>
            <a:avLst/>
            <a:gdLst>
              <a:gd name="connsiteX0" fmla="*/ 0 w 1492622"/>
              <a:gd name="connsiteY0" fmla="*/ 248775 h 2167466"/>
              <a:gd name="connsiteX1" fmla="*/ 248775 w 1492622"/>
              <a:gd name="connsiteY1" fmla="*/ 0 h 2167466"/>
              <a:gd name="connsiteX2" fmla="*/ 1243847 w 1492622"/>
              <a:gd name="connsiteY2" fmla="*/ 0 h 2167466"/>
              <a:gd name="connsiteX3" fmla="*/ 1492622 w 1492622"/>
              <a:gd name="connsiteY3" fmla="*/ 248775 h 2167466"/>
              <a:gd name="connsiteX4" fmla="*/ 1492622 w 1492622"/>
              <a:gd name="connsiteY4" fmla="*/ 1918691 h 2167466"/>
              <a:gd name="connsiteX5" fmla="*/ 1243847 w 1492622"/>
              <a:gd name="connsiteY5" fmla="*/ 2167466 h 2167466"/>
              <a:gd name="connsiteX6" fmla="*/ 248775 w 1492622"/>
              <a:gd name="connsiteY6" fmla="*/ 2167466 h 2167466"/>
              <a:gd name="connsiteX7" fmla="*/ 0 w 1492622"/>
              <a:gd name="connsiteY7" fmla="*/ 1918691 h 2167466"/>
              <a:gd name="connsiteX8" fmla="*/ 0 w 1492622"/>
              <a:gd name="connsiteY8" fmla="*/ 24877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622" h="2167466">
                <a:moveTo>
                  <a:pt x="0" y="248775"/>
                </a:moveTo>
                <a:cubicBezTo>
                  <a:pt x="0" y="111380"/>
                  <a:pt x="111380" y="0"/>
                  <a:pt x="248775" y="0"/>
                </a:cubicBezTo>
                <a:lnTo>
                  <a:pt x="1243847" y="0"/>
                </a:lnTo>
                <a:cubicBezTo>
                  <a:pt x="1381242" y="0"/>
                  <a:pt x="1492622" y="111380"/>
                  <a:pt x="1492622" y="248775"/>
                </a:cubicBezTo>
                <a:lnTo>
                  <a:pt x="1492622" y="1918691"/>
                </a:lnTo>
                <a:cubicBezTo>
                  <a:pt x="1492622" y="2056086"/>
                  <a:pt x="1381242" y="2167466"/>
                  <a:pt x="1243847" y="2167466"/>
                </a:cubicBezTo>
                <a:lnTo>
                  <a:pt x="248775" y="2167466"/>
                </a:lnTo>
                <a:cubicBezTo>
                  <a:pt x="111380" y="2167466"/>
                  <a:pt x="0" y="2056086"/>
                  <a:pt x="0" y="1918691"/>
                </a:cubicBezTo>
                <a:lnTo>
                  <a:pt x="0" y="2487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114" tIns="168114" rIns="168114" bIns="168114" numCol="1" spcCol="1270" anchor="ctr" anchorCtr="0">
            <a:noAutofit/>
          </a:bodyPr>
          <a:lstStyle/>
          <a:p>
            <a:pPr marL="0" lvl="0" indent="0" algn="ctr" defTabSz="1111250">
              <a:lnSpc>
                <a:spcPct val="90000"/>
              </a:lnSpc>
              <a:spcBef>
                <a:spcPct val="0"/>
              </a:spcBef>
              <a:spcAft>
                <a:spcPct val="35000"/>
              </a:spcAft>
              <a:buNone/>
            </a:pPr>
            <a:r>
              <a:rPr lang="de-DE" sz="2500" kern="1200" dirty="0" err="1"/>
              <a:t>Build</a:t>
            </a:r>
            <a:endParaRPr lang="en-US" sz="2500" kern="1200" dirty="0"/>
          </a:p>
        </p:txBody>
      </p:sp>
      <p:sp>
        <p:nvSpPr>
          <p:cNvPr id="115" name="Rounded Rectangle 70">
            <a:extLst>
              <a:ext uri="{FF2B5EF4-FFF2-40B4-BE49-F238E27FC236}">
                <a16:creationId xmlns:a16="http://schemas.microsoft.com/office/drawing/2014/main" id="{D8DD3870-4FC7-469A-9A53-C385352143CF}"/>
              </a:ext>
            </a:extLst>
          </p:cNvPr>
          <p:cNvSpPr/>
          <p:nvPr/>
        </p:nvSpPr>
        <p:spPr bwMode="auto">
          <a:xfrm>
            <a:off x="484505" y="4255397"/>
            <a:ext cx="2010917" cy="966807"/>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469" dirty="0">
                <a:gradFill>
                  <a:gsLst>
                    <a:gs pos="0">
                      <a:srgbClr val="00BCF2"/>
                    </a:gs>
                    <a:gs pos="100000">
                      <a:srgbClr val="00BCF2"/>
                    </a:gs>
                  </a:gsLst>
                  <a:lin ang="5400000" scaled="0"/>
                </a:gradFill>
                <a:ea typeface="Segoe UI" pitchFamily="34" charset="0"/>
                <a:cs typeface="Segoe UI" pitchFamily="34" charset="0"/>
              </a:rPr>
              <a:t>                            </a:t>
            </a:r>
          </a:p>
        </p:txBody>
      </p:sp>
      <p:pic>
        <p:nvPicPr>
          <p:cNvPr id="232" name="Graphic 231">
            <a:extLst>
              <a:ext uri="{FF2B5EF4-FFF2-40B4-BE49-F238E27FC236}">
                <a16:creationId xmlns:a16="http://schemas.microsoft.com/office/drawing/2014/main" id="{A8A535C4-766A-4A51-A485-E82FA2780A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0832" y="3974651"/>
            <a:ext cx="466725" cy="466725"/>
          </a:xfrm>
          <a:prstGeom prst="rect">
            <a:avLst/>
          </a:prstGeom>
        </p:spPr>
      </p:pic>
      <p:pic>
        <p:nvPicPr>
          <p:cNvPr id="234" name="Graphic 233">
            <a:extLst>
              <a:ext uri="{FF2B5EF4-FFF2-40B4-BE49-F238E27FC236}">
                <a16:creationId xmlns:a16="http://schemas.microsoft.com/office/drawing/2014/main" id="{309941AB-7B15-46BB-86E2-52A5E9EA69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9324" y="4022034"/>
            <a:ext cx="466725" cy="466725"/>
          </a:xfrm>
          <a:prstGeom prst="rect">
            <a:avLst/>
          </a:prstGeom>
        </p:spPr>
      </p:pic>
      <p:pic>
        <p:nvPicPr>
          <p:cNvPr id="236" name="Graphic 235">
            <a:extLst>
              <a:ext uri="{FF2B5EF4-FFF2-40B4-BE49-F238E27FC236}">
                <a16:creationId xmlns:a16="http://schemas.microsoft.com/office/drawing/2014/main" id="{9E15A561-701C-4799-840A-F9FE36965E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29353" y="4022034"/>
            <a:ext cx="466725" cy="466725"/>
          </a:xfrm>
          <a:prstGeom prst="rect">
            <a:avLst/>
          </a:prstGeom>
        </p:spPr>
      </p:pic>
      <p:pic>
        <p:nvPicPr>
          <p:cNvPr id="237" name="Graphic 236">
            <a:extLst>
              <a:ext uri="{FF2B5EF4-FFF2-40B4-BE49-F238E27FC236}">
                <a16:creationId xmlns:a16="http://schemas.microsoft.com/office/drawing/2014/main" id="{E088B984-5A34-4CCF-B8F5-F58FE702A32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87543" y="4022275"/>
            <a:ext cx="466725" cy="466725"/>
          </a:xfrm>
          <a:prstGeom prst="rect">
            <a:avLst/>
          </a:prstGeom>
        </p:spPr>
      </p:pic>
      <p:pic>
        <p:nvPicPr>
          <p:cNvPr id="243" name="Graphic 242">
            <a:extLst>
              <a:ext uri="{FF2B5EF4-FFF2-40B4-BE49-F238E27FC236}">
                <a16:creationId xmlns:a16="http://schemas.microsoft.com/office/drawing/2014/main" id="{B9799780-2569-40FE-A46F-909C7D6D00D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90168" y="4022033"/>
            <a:ext cx="466725" cy="466725"/>
          </a:xfrm>
          <a:prstGeom prst="rect">
            <a:avLst/>
          </a:prstGeom>
        </p:spPr>
      </p:pic>
      <p:sp>
        <p:nvSpPr>
          <p:cNvPr id="246" name="TextBox 245">
            <a:extLst>
              <a:ext uri="{FF2B5EF4-FFF2-40B4-BE49-F238E27FC236}">
                <a16:creationId xmlns:a16="http://schemas.microsoft.com/office/drawing/2014/main" id="{9E107B77-DF12-4CAA-9373-037979E91321}"/>
              </a:ext>
            </a:extLst>
          </p:cNvPr>
          <p:cNvSpPr txBox="1"/>
          <p:nvPr/>
        </p:nvSpPr>
        <p:spPr>
          <a:xfrm>
            <a:off x="524416" y="4703841"/>
            <a:ext cx="1930395" cy="107722"/>
          </a:xfrm>
          <a:prstGeom prst="rect">
            <a:avLst/>
          </a:prstGeom>
          <a:noFill/>
        </p:spPr>
        <p:txBody>
          <a:bodyPr wrap="square" lIns="0" tIns="0" rIns="0" bIns="0" rtlCol="0">
            <a:spAutoFit/>
          </a:bodyPr>
          <a:lstStyle/>
          <a:p>
            <a:pPr algn="l"/>
            <a:r>
              <a:rPr lang="de-DE" sz="700" dirty="0" err="1">
                <a:latin typeface="Consolas" panose="020B0609020204030204" pitchFamily="49" charset="0"/>
              </a:rPr>
              <a:t>public</a:t>
            </a:r>
            <a:r>
              <a:rPr lang="de-DE" sz="700" dirty="0">
                <a:latin typeface="Consolas" panose="020B0609020204030204" pitchFamily="49" charset="0"/>
              </a:rPr>
              <a:t> </a:t>
            </a:r>
            <a:r>
              <a:rPr lang="de-DE" sz="700" dirty="0" err="1">
                <a:latin typeface="Consolas" panose="020B0609020204030204" pitchFamily="49" charset="0"/>
              </a:rPr>
              <a:t>static</a:t>
            </a:r>
            <a:r>
              <a:rPr lang="de-DE" sz="700" dirty="0">
                <a:latin typeface="Consolas" panose="020B0609020204030204" pitchFamily="49" charset="0"/>
              </a:rPr>
              <a:t> </a:t>
            </a:r>
            <a:r>
              <a:rPr lang="de-DE" sz="700" dirty="0" err="1">
                <a:latin typeface="Consolas" panose="020B0609020204030204" pitchFamily="49" charset="0"/>
              </a:rPr>
              <a:t>void</a:t>
            </a:r>
            <a:r>
              <a:rPr lang="de-DE" sz="700" dirty="0">
                <a:latin typeface="Consolas" panose="020B0609020204030204" pitchFamily="49" charset="0"/>
              </a:rPr>
              <a:t> </a:t>
            </a:r>
            <a:r>
              <a:rPr lang="de-DE" sz="700" dirty="0" err="1">
                <a:latin typeface="Consolas" panose="020B0609020204030204" pitchFamily="49" charset="0"/>
              </a:rPr>
              <a:t>main</a:t>
            </a:r>
            <a:r>
              <a:rPr lang="de-DE" sz="700" dirty="0">
                <a:latin typeface="Consolas" panose="020B0609020204030204" pitchFamily="49" charset="0"/>
              </a:rPr>
              <a:t> (</a:t>
            </a:r>
            <a:r>
              <a:rPr lang="de-DE" sz="700" dirty="0" err="1">
                <a:latin typeface="Consolas" panose="020B0609020204030204" pitchFamily="49" charset="0"/>
              </a:rPr>
              <a:t>string</a:t>
            </a:r>
            <a:r>
              <a:rPr lang="de-DE" sz="700" dirty="0">
                <a:latin typeface="Consolas" panose="020B0609020204030204" pitchFamily="49" charset="0"/>
              </a:rPr>
              <a:t>[] </a:t>
            </a:r>
            <a:r>
              <a:rPr lang="de-DE" sz="700" dirty="0" err="1">
                <a:latin typeface="Consolas" panose="020B0609020204030204" pitchFamily="49" charset="0"/>
              </a:rPr>
              <a:t>args</a:t>
            </a:r>
            <a:r>
              <a:rPr lang="de-DE" sz="700" dirty="0">
                <a:latin typeface="Consolas" panose="020B0609020204030204" pitchFamily="49" charset="0"/>
              </a:rPr>
              <a:t>)</a:t>
            </a:r>
            <a:endParaRPr lang="en-US" sz="700" dirty="0">
              <a:latin typeface="Consolas" panose="020B0609020204030204" pitchFamily="49" charset="0"/>
            </a:endParaRPr>
          </a:p>
        </p:txBody>
      </p:sp>
    </p:spTree>
    <p:extLst>
      <p:ext uri="{BB962C8B-B14F-4D97-AF65-F5344CB8AC3E}">
        <p14:creationId xmlns:p14="http://schemas.microsoft.com/office/powerpoint/2010/main" val="21431144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2CB0-2093-451F-8671-01C0C8ED08E5}"/>
              </a:ext>
            </a:extLst>
          </p:cNvPr>
          <p:cNvSpPr>
            <a:spLocks noGrp="1"/>
          </p:cNvSpPr>
          <p:nvPr>
            <p:ph type="title"/>
          </p:nvPr>
        </p:nvSpPr>
        <p:spPr/>
        <p:txBody>
          <a:bodyPr/>
          <a:lstStyle/>
          <a:p>
            <a:r>
              <a:rPr lang="de-DE" dirty="0"/>
              <a:t>A </a:t>
            </a:r>
            <a:r>
              <a:rPr lang="de-DE" dirty="0" err="1"/>
              <a:t>typical</a:t>
            </a:r>
            <a:r>
              <a:rPr lang="de-DE" dirty="0"/>
              <a:t> </a:t>
            </a:r>
            <a:r>
              <a:rPr lang="de-DE" dirty="0" err="1"/>
              <a:t>pipeline</a:t>
            </a:r>
            <a:r>
              <a:rPr lang="de-DE" dirty="0"/>
              <a:t> - UAT</a:t>
            </a:r>
            <a:endParaRPr lang="en-US" dirty="0"/>
          </a:p>
        </p:txBody>
      </p:sp>
      <p:sp>
        <p:nvSpPr>
          <p:cNvPr id="116" name="AutoShape 115">
            <a:extLst>
              <a:ext uri="{FF2B5EF4-FFF2-40B4-BE49-F238E27FC236}">
                <a16:creationId xmlns:a16="http://schemas.microsoft.com/office/drawing/2014/main" id="{277A125A-008E-439D-A3C4-F3103CFEF120}"/>
              </a:ext>
            </a:extLst>
          </p:cNvPr>
          <p:cNvSpPr>
            <a:spLocks noChangeAspect="1" noChangeArrowheads="1" noTextEdit="1"/>
          </p:cNvSpPr>
          <p:nvPr/>
        </p:nvSpPr>
        <p:spPr bwMode="auto">
          <a:xfrm>
            <a:off x="399045" y="4980888"/>
            <a:ext cx="1237347" cy="84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7" name="Rectangle 155">
            <a:extLst>
              <a:ext uri="{FF2B5EF4-FFF2-40B4-BE49-F238E27FC236}">
                <a16:creationId xmlns:a16="http://schemas.microsoft.com/office/drawing/2014/main" id="{C1A87EC8-4075-4CF7-9319-778D806E6265}"/>
              </a:ext>
            </a:extLst>
          </p:cNvPr>
          <p:cNvSpPr>
            <a:spLocks noChangeArrowheads="1"/>
          </p:cNvSpPr>
          <p:nvPr/>
        </p:nvSpPr>
        <p:spPr bwMode="auto">
          <a:xfrm>
            <a:off x="728791" y="5232201"/>
            <a:ext cx="792350" cy="54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nvGrpSpPr>
          <p:cNvPr id="118" name="Group 117">
            <a:extLst>
              <a:ext uri="{FF2B5EF4-FFF2-40B4-BE49-F238E27FC236}">
                <a16:creationId xmlns:a16="http://schemas.microsoft.com/office/drawing/2014/main" id="{55410973-142C-420B-AAC5-13618D45133A}"/>
              </a:ext>
            </a:extLst>
          </p:cNvPr>
          <p:cNvGrpSpPr/>
          <p:nvPr/>
        </p:nvGrpSpPr>
        <p:grpSpPr>
          <a:xfrm>
            <a:off x="89648" y="4776791"/>
            <a:ext cx="1330162" cy="1105257"/>
            <a:chOff x="958943" y="1820181"/>
            <a:chExt cx="1356835" cy="1127420"/>
          </a:xfrm>
        </p:grpSpPr>
        <p:sp>
          <p:nvSpPr>
            <p:cNvPr id="119" name="Freeform 148">
              <a:extLst>
                <a:ext uri="{FF2B5EF4-FFF2-40B4-BE49-F238E27FC236}">
                  <a16:creationId xmlns:a16="http://schemas.microsoft.com/office/drawing/2014/main" id="{C453F4AF-9DEE-4384-934D-1F1C96590100}"/>
                </a:ext>
              </a:extLst>
            </p:cNvPr>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0" name="Freeform 145">
              <a:extLst>
                <a:ext uri="{FF2B5EF4-FFF2-40B4-BE49-F238E27FC236}">
                  <a16:creationId xmlns:a16="http://schemas.microsoft.com/office/drawing/2014/main" id="{3D3BBA61-FDA0-4073-BA0E-DE3C07CA7EB9}"/>
                </a:ext>
              </a:extLst>
            </p:cNvPr>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1" name="Freeform 146">
              <a:extLst>
                <a:ext uri="{FF2B5EF4-FFF2-40B4-BE49-F238E27FC236}">
                  <a16:creationId xmlns:a16="http://schemas.microsoft.com/office/drawing/2014/main" id="{DF79B410-8FEF-437B-A855-5F316E8249C2}"/>
                </a:ext>
              </a:extLst>
            </p:cNvPr>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2" name="Freeform 149">
              <a:extLst>
                <a:ext uri="{FF2B5EF4-FFF2-40B4-BE49-F238E27FC236}">
                  <a16:creationId xmlns:a16="http://schemas.microsoft.com/office/drawing/2014/main" id="{085790D2-1254-47E5-8AC1-587E276FDCC7}"/>
                </a:ext>
              </a:extLst>
            </p:cNvPr>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14367"/>
              <a:r>
                <a:rPr lang="en-US" sz="980" b="1" dirty="0">
                  <a:solidFill>
                    <a:srgbClr val="FFFFFF"/>
                  </a:solidFill>
                </a:rPr>
                <a:t> </a:t>
              </a:r>
            </a:p>
          </p:txBody>
        </p:sp>
        <p:sp>
          <p:nvSpPr>
            <p:cNvPr id="123" name="Rectangle 155">
              <a:extLst>
                <a:ext uri="{FF2B5EF4-FFF2-40B4-BE49-F238E27FC236}">
                  <a16:creationId xmlns:a16="http://schemas.microsoft.com/office/drawing/2014/main" id="{458D5B1E-7AB8-4D4E-97DF-8911AADCEB1A}"/>
                </a:ext>
              </a:extLst>
            </p:cNvPr>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nvGrpSpPr>
            <p:cNvPr id="124" name="Group 123">
              <a:extLst>
                <a:ext uri="{FF2B5EF4-FFF2-40B4-BE49-F238E27FC236}">
                  <a16:creationId xmlns:a16="http://schemas.microsoft.com/office/drawing/2014/main" id="{50E7649E-7C67-4694-975C-C2A507DA5431}"/>
                </a:ext>
              </a:extLst>
            </p:cNvPr>
            <p:cNvGrpSpPr/>
            <p:nvPr/>
          </p:nvGrpSpPr>
          <p:grpSpPr>
            <a:xfrm>
              <a:off x="1388646" y="2014004"/>
              <a:ext cx="311900" cy="222474"/>
              <a:chOff x="1366452" y="1994459"/>
              <a:chExt cx="311900" cy="222474"/>
            </a:xfrm>
          </p:grpSpPr>
          <p:sp>
            <p:nvSpPr>
              <p:cNvPr id="137" name="Freeform 143">
                <a:extLst>
                  <a:ext uri="{FF2B5EF4-FFF2-40B4-BE49-F238E27FC236}">
                    <a16:creationId xmlns:a16="http://schemas.microsoft.com/office/drawing/2014/main" id="{CE1B2C89-5F17-4269-AB4E-93FD2F6A53F4}"/>
                  </a:ext>
                </a:extLst>
              </p:cNvPr>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8" name="Freeform 142">
                <a:extLst>
                  <a:ext uri="{FF2B5EF4-FFF2-40B4-BE49-F238E27FC236}">
                    <a16:creationId xmlns:a16="http://schemas.microsoft.com/office/drawing/2014/main" id="{6D488A5F-5CE1-44D3-BB3F-00B22DDEDCD5}"/>
                  </a:ext>
                </a:extLst>
              </p:cNvPr>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125" name="Oval 144">
              <a:extLst>
                <a:ext uri="{FF2B5EF4-FFF2-40B4-BE49-F238E27FC236}">
                  <a16:creationId xmlns:a16="http://schemas.microsoft.com/office/drawing/2014/main" id="{43126F2E-333C-4910-9AC9-F54422D0BA55}"/>
                </a:ext>
              </a:extLst>
            </p:cNvPr>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6" name="Freeform 147">
              <a:extLst>
                <a:ext uri="{FF2B5EF4-FFF2-40B4-BE49-F238E27FC236}">
                  <a16:creationId xmlns:a16="http://schemas.microsoft.com/office/drawing/2014/main" id="{D3897992-F0CE-48EA-BAD4-D70DDCCFAC17}"/>
                </a:ext>
              </a:extLst>
            </p:cNvPr>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nvGrpSpPr>
            <p:cNvPr id="127" name="Group 126">
              <a:extLst>
                <a:ext uri="{FF2B5EF4-FFF2-40B4-BE49-F238E27FC236}">
                  <a16:creationId xmlns:a16="http://schemas.microsoft.com/office/drawing/2014/main" id="{02F65183-31DE-42F3-8267-9671A6CCE3FF}"/>
                </a:ext>
              </a:extLst>
            </p:cNvPr>
            <p:cNvGrpSpPr/>
            <p:nvPr/>
          </p:nvGrpSpPr>
          <p:grpSpPr>
            <a:xfrm>
              <a:off x="958943" y="2054647"/>
              <a:ext cx="244284" cy="287906"/>
              <a:chOff x="978218" y="2040263"/>
              <a:chExt cx="244284" cy="287906"/>
            </a:xfrm>
          </p:grpSpPr>
          <p:sp>
            <p:nvSpPr>
              <p:cNvPr id="135" name="Freeform 150">
                <a:extLst>
                  <a:ext uri="{FF2B5EF4-FFF2-40B4-BE49-F238E27FC236}">
                    <a16:creationId xmlns:a16="http://schemas.microsoft.com/office/drawing/2014/main" id="{6BE97347-BBC3-4886-B1B9-BC5532F2EB5D}"/>
                  </a:ext>
                </a:extLst>
              </p:cNvPr>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6" name="Freeform 151">
                <a:extLst>
                  <a:ext uri="{FF2B5EF4-FFF2-40B4-BE49-F238E27FC236}">
                    <a16:creationId xmlns:a16="http://schemas.microsoft.com/office/drawing/2014/main" id="{181F30F1-3576-468D-9183-BA9E2FCECA2E}"/>
                  </a:ext>
                </a:extLst>
              </p:cNvPr>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128" name="Freeform 152">
              <a:extLst>
                <a:ext uri="{FF2B5EF4-FFF2-40B4-BE49-F238E27FC236}">
                  <a16:creationId xmlns:a16="http://schemas.microsoft.com/office/drawing/2014/main" id="{1D7D41A2-BB8E-45EB-A757-25C884A69D52}"/>
                </a:ext>
              </a:extLst>
            </p:cNvPr>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9" name="Freeform 153">
              <a:extLst>
                <a:ext uri="{FF2B5EF4-FFF2-40B4-BE49-F238E27FC236}">
                  <a16:creationId xmlns:a16="http://schemas.microsoft.com/office/drawing/2014/main" id="{DC02D795-FECC-4E43-9CD0-01698FCFCDFA}"/>
                </a:ext>
              </a:extLst>
            </p:cNvPr>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nvGrpSpPr>
            <p:cNvPr id="130" name="Group 129">
              <a:extLst>
                <a:ext uri="{FF2B5EF4-FFF2-40B4-BE49-F238E27FC236}">
                  <a16:creationId xmlns:a16="http://schemas.microsoft.com/office/drawing/2014/main" id="{F76A8880-4C02-4A3D-9892-4144C4A8273E}"/>
                </a:ext>
              </a:extLst>
            </p:cNvPr>
            <p:cNvGrpSpPr/>
            <p:nvPr/>
          </p:nvGrpSpPr>
          <p:grpSpPr>
            <a:xfrm>
              <a:off x="1261759" y="2339640"/>
              <a:ext cx="1054019" cy="607961"/>
              <a:chOff x="511109" y="5814543"/>
              <a:chExt cx="1041729" cy="600871"/>
            </a:xfrm>
          </p:grpSpPr>
          <p:sp>
            <p:nvSpPr>
              <p:cNvPr id="132" name="Rectangle 154">
                <a:extLst>
                  <a:ext uri="{FF2B5EF4-FFF2-40B4-BE49-F238E27FC236}">
                    <a16:creationId xmlns:a16="http://schemas.microsoft.com/office/drawing/2014/main" id="{A4A51902-017A-498C-9AB1-63BAB0913C64}"/>
                  </a:ext>
                </a:extLst>
              </p:cNvPr>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3" name="Rectangle 156">
                <a:extLst>
                  <a:ext uri="{FF2B5EF4-FFF2-40B4-BE49-F238E27FC236}">
                    <a16:creationId xmlns:a16="http://schemas.microsoft.com/office/drawing/2014/main" id="{9F88113C-E223-4A28-98D7-8146B92A2AFD}"/>
                  </a:ext>
                </a:extLst>
              </p:cNvPr>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4" name="Freeform 158">
                <a:extLst>
                  <a:ext uri="{FF2B5EF4-FFF2-40B4-BE49-F238E27FC236}">
                    <a16:creationId xmlns:a16="http://schemas.microsoft.com/office/drawing/2014/main" id="{CE07EC6D-72EF-4BB5-AE9F-289153C3DB73}"/>
                  </a:ext>
                </a:extLst>
              </p:cNvPr>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pic>
          <p:nvPicPr>
            <p:cNvPr id="131" name="Picture 130">
              <a:extLst>
                <a:ext uri="{FF2B5EF4-FFF2-40B4-BE49-F238E27FC236}">
                  <a16:creationId xmlns:a16="http://schemas.microsoft.com/office/drawing/2014/main" id="{9F868D8D-80FA-4DDC-B503-86D856050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173" name="Group 172">
            <a:extLst>
              <a:ext uri="{FF2B5EF4-FFF2-40B4-BE49-F238E27FC236}">
                <a16:creationId xmlns:a16="http://schemas.microsoft.com/office/drawing/2014/main" id="{AB221EB0-BBF7-4719-8A8E-E44C1A263662}"/>
              </a:ext>
            </a:extLst>
          </p:cNvPr>
          <p:cNvGrpSpPr/>
          <p:nvPr/>
        </p:nvGrpSpPr>
        <p:grpSpPr>
          <a:xfrm>
            <a:off x="1612113" y="4773941"/>
            <a:ext cx="1307069" cy="1108772"/>
            <a:chOff x="1680905" y="4869171"/>
            <a:chExt cx="1333278" cy="1131005"/>
          </a:xfrm>
        </p:grpSpPr>
        <p:grpSp>
          <p:nvGrpSpPr>
            <p:cNvPr id="174" name="Group 173">
              <a:extLst>
                <a:ext uri="{FF2B5EF4-FFF2-40B4-BE49-F238E27FC236}">
                  <a16:creationId xmlns:a16="http://schemas.microsoft.com/office/drawing/2014/main" id="{C4D38A1E-FCCF-462D-A693-E41D97725F31}"/>
                </a:ext>
              </a:extLst>
            </p:cNvPr>
            <p:cNvGrpSpPr/>
            <p:nvPr/>
          </p:nvGrpSpPr>
          <p:grpSpPr>
            <a:xfrm>
              <a:off x="2312865" y="4869171"/>
              <a:ext cx="701318" cy="1129810"/>
              <a:chOff x="1444680" y="4869171"/>
              <a:chExt cx="701318" cy="1129810"/>
            </a:xfrm>
          </p:grpSpPr>
          <p:sp>
            <p:nvSpPr>
              <p:cNvPr id="179" name="Freeform 77">
                <a:extLst>
                  <a:ext uri="{FF2B5EF4-FFF2-40B4-BE49-F238E27FC236}">
                    <a16:creationId xmlns:a16="http://schemas.microsoft.com/office/drawing/2014/main" id="{9DF3F4BD-51FB-487F-9F87-CA22CE569200}"/>
                  </a:ext>
                </a:extLst>
              </p:cNvPr>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0" name="Freeform 78">
                <a:extLst>
                  <a:ext uri="{FF2B5EF4-FFF2-40B4-BE49-F238E27FC236}">
                    <a16:creationId xmlns:a16="http://schemas.microsoft.com/office/drawing/2014/main" id="{D69474DC-7633-46F6-8599-602B83F93F5C}"/>
                  </a:ext>
                </a:extLst>
              </p:cNvPr>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1" name="Oval 180">
                <a:extLst>
                  <a:ext uri="{FF2B5EF4-FFF2-40B4-BE49-F238E27FC236}">
                    <a16:creationId xmlns:a16="http://schemas.microsoft.com/office/drawing/2014/main" id="{FE4433E1-DF12-466A-B49E-A336C79E6A5E}"/>
                  </a:ext>
                </a:extLst>
              </p:cNvPr>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2" name="Freeform 80">
                <a:extLst>
                  <a:ext uri="{FF2B5EF4-FFF2-40B4-BE49-F238E27FC236}">
                    <a16:creationId xmlns:a16="http://schemas.microsoft.com/office/drawing/2014/main" id="{FBBA9A5D-6035-4061-BB4A-BD2D1C45AB7D}"/>
                  </a:ext>
                </a:extLst>
              </p:cNvPr>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3" name="Freeform 81">
                <a:extLst>
                  <a:ext uri="{FF2B5EF4-FFF2-40B4-BE49-F238E27FC236}">
                    <a16:creationId xmlns:a16="http://schemas.microsoft.com/office/drawing/2014/main" id="{0E715562-AD62-4EA7-9F8D-C8A6FA6CBC8C}"/>
                  </a:ext>
                </a:extLst>
              </p:cNvPr>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4" name="Freeform 82">
                <a:extLst>
                  <a:ext uri="{FF2B5EF4-FFF2-40B4-BE49-F238E27FC236}">
                    <a16:creationId xmlns:a16="http://schemas.microsoft.com/office/drawing/2014/main" id="{87577CD8-488A-4F00-A63A-602EF3AC81D1}"/>
                  </a:ext>
                </a:extLst>
              </p:cNvPr>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5" name="Freeform 83">
                <a:extLst>
                  <a:ext uri="{FF2B5EF4-FFF2-40B4-BE49-F238E27FC236}">
                    <a16:creationId xmlns:a16="http://schemas.microsoft.com/office/drawing/2014/main" id="{986AFB56-9CA7-4D0F-AE69-58EFBCA62DBA}"/>
                  </a:ext>
                </a:extLst>
              </p:cNvPr>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6" name="Freeform 84">
                <a:extLst>
                  <a:ext uri="{FF2B5EF4-FFF2-40B4-BE49-F238E27FC236}">
                    <a16:creationId xmlns:a16="http://schemas.microsoft.com/office/drawing/2014/main" id="{F701163E-4427-4F1E-AD10-192A90B20859}"/>
                  </a:ext>
                </a:extLst>
              </p:cNvPr>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89642"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784" b="1" dirty="0">
                  <a:solidFill>
                    <a:srgbClr val="FFFFFF"/>
                  </a:solidFill>
                </a:endParaRPr>
              </a:p>
            </p:txBody>
          </p:sp>
          <p:sp>
            <p:nvSpPr>
              <p:cNvPr id="187" name="Freeform 85">
                <a:extLst>
                  <a:ext uri="{FF2B5EF4-FFF2-40B4-BE49-F238E27FC236}">
                    <a16:creationId xmlns:a16="http://schemas.microsoft.com/office/drawing/2014/main" id="{DC87F82A-A2E0-4996-9F8D-136D37F29720}"/>
                  </a:ext>
                </a:extLst>
              </p:cNvPr>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8" name="Freeform 86">
                <a:extLst>
                  <a:ext uri="{FF2B5EF4-FFF2-40B4-BE49-F238E27FC236}">
                    <a16:creationId xmlns:a16="http://schemas.microsoft.com/office/drawing/2014/main" id="{2AA5CF19-DB1A-43F8-B277-84E6338E0C7E}"/>
                  </a:ext>
                </a:extLst>
              </p:cNvPr>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9" name="Freeform 87">
                <a:extLst>
                  <a:ext uri="{FF2B5EF4-FFF2-40B4-BE49-F238E27FC236}">
                    <a16:creationId xmlns:a16="http://schemas.microsoft.com/office/drawing/2014/main" id="{CD381F9C-8D1D-4EC1-8D9F-FC79D9D2A99A}"/>
                  </a:ext>
                </a:extLst>
              </p:cNvPr>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pic>
            <p:nvPicPr>
              <p:cNvPr id="190" name="Picture 189">
                <a:extLst>
                  <a:ext uri="{FF2B5EF4-FFF2-40B4-BE49-F238E27FC236}">
                    <a16:creationId xmlns:a16="http://schemas.microsoft.com/office/drawing/2014/main" id="{7C100F20-F92F-4FA5-848C-7BDA93729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175" name="Group 174">
              <a:extLst>
                <a:ext uri="{FF2B5EF4-FFF2-40B4-BE49-F238E27FC236}">
                  <a16:creationId xmlns:a16="http://schemas.microsoft.com/office/drawing/2014/main" id="{506448E4-9F1C-4C0D-9593-43CE12F4E7D8}"/>
                </a:ext>
              </a:extLst>
            </p:cNvPr>
            <p:cNvGrpSpPr/>
            <p:nvPr/>
          </p:nvGrpSpPr>
          <p:grpSpPr>
            <a:xfrm>
              <a:off x="1680905" y="5392215"/>
              <a:ext cx="1054019" cy="607961"/>
              <a:chOff x="511109" y="5814543"/>
              <a:chExt cx="1041729" cy="600871"/>
            </a:xfrm>
          </p:grpSpPr>
          <p:sp>
            <p:nvSpPr>
              <p:cNvPr id="176" name="Rectangle 154">
                <a:extLst>
                  <a:ext uri="{FF2B5EF4-FFF2-40B4-BE49-F238E27FC236}">
                    <a16:creationId xmlns:a16="http://schemas.microsoft.com/office/drawing/2014/main" id="{A6603F6E-929E-4998-929E-117854C5140A}"/>
                  </a:ext>
                </a:extLst>
              </p:cNvPr>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77" name="Rectangle 156">
                <a:extLst>
                  <a:ext uri="{FF2B5EF4-FFF2-40B4-BE49-F238E27FC236}">
                    <a16:creationId xmlns:a16="http://schemas.microsoft.com/office/drawing/2014/main" id="{A1884BDF-891A-4C7B-899F-EDB8E0393397}"/>
                  </a:ext>
                </a:extLst>
              </p:cNvPr>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78" name="Freeform 158">
                <a:extLst>
                  <a:ext uri="{FF2B5EF4-FFF2-40B4-BE49-F238E27FC236}">
                    <a16:creationId xmlns:a16="http://schemas.microsoft.com/office/drawing/2014/main" id="{35E235BF-FC8B-4B71-9D72-EFEA37B1093B}"/>
                  </a:ext>
                </a:extLst>
              </p:cNvPr>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grpSp>
        <p:nvGrpSpPr>
          <p:cNvPr id="191" name="Group 190">
            <a:extLst>
              <a:ext uri="{FF2B5EF4-FFF2-40B4-BE49-F238E27FC236}">
                <a16:creationId xmlns:a16="http://schemas.microsoft.com/office/drawing/2014/main" id="{6D8BEAD2-941F-47FD-8251-B4C03ADD01DC}"/>
              </a:ext>
            </a:extLst>
          </p:cNvPr>
          <p:cNvGrpSpPr/>
          <p:nvPr/>
        </p:nvGrpSpPr>
        <p:grpSpPr>
          <a:xfrm>
            <a:off x="845419" y="5515844"/>
            <a:ext cx="1313882" cy="1108108"/>
            <a:chOff x="3806610" y="1466845"/>
            <a:chExt cx="1340228" cy="1130328"/>
          </a:xfrm>
        </p:grpSpPr>
        <p:sp>
          <p:nvSpPr>
            <p:cNvPr id="192" name="Freeform 94">
              <a:extLst>
                <a:ext uri="{FF2B5EF4-FFF2-40B4-BE49-F238E27FC236}">
                  <a16:creationId xmlns:a16="http://schemas.microsoft.com/office/drawing/2014/main" id="{2E2C4832-E4FF-4D6B-ADB8-86A546DDB758}"/>
                </a:ext>
              </a:extLst>
            </p:cNvPr>
            <p:cNvSpPr>
              <a:spLocks/>
            </p:cNvSpPr>
            <p:nvPr/>
          </p:nvSpPr>
          <p:spPr bwMode="auto">
            <a:xfrm>
              <a:off x="4196603" y="1689459"/>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3" name="Freeform 95">
              <a:extLst>
                <a:ext uri="{FF2B5EF4-FFF2-40B4-BE49-F238E27FC236}">
                  <a16:creationId xmlns:a16="http://schemas.microsoft.com/office/drawing/2014/main" id="{D91EF153-6C2D-46CF-B2C8-9899A1D9A378}"/>
                </a:ext>
              </a:extLst>
            </p:cNvPr>
            <p:cNvSpPr>
              <a:spLocks/>
            </p:cNvSpPr>
            <p:nvPr/>
          </p:nvSpPr>
          <p:spPr bwMode="auto">
            <a:xfrm>
              <a:off x="4419217" y="1642593"/>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4" name="Oval 193">
              <a:extLst>
                <a:ext uri="{FF2B5EF4-FFF2-40B4-BE49-F238E27FC236}">
                  <a16:creationId xmlns:a16="http://schemas.microsoft.com/office/drawing/2014/main" id="{BDF7946F-E76D-406A-9666-2D7550E796B6}"/>
                </a:ext>
              </a:extLst>
            </p:cNvPr>
            <p:cNvSpPr>
              <a:spLocks noChangeArrowheads="1"/>
            </p:cNvSpPr>
            <p:nvPr/>
          </p:nvSpPr>
          <p:spPr bwMode="auto">
            <a:xfrm>
              <a:off x="4034246" y="1473540"/>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5" name="Freeform 98">
              <a:extLst>
                <a:ext uri="{FF2B5EF4-FFF2-40B4-BE49-F238E27FC236}">
                  <a16:creationId xmlns:a16="http://schemas.microsoft.com/office/drawing/2014/main" id="{596189B7-9256-41A2-91C4-A74ABF526633}"/>
                </a:ext>
              </a:extLst>
            </p:cNvPr>
            <p:cNvSpPr>
              <a:spLocks/>
            </p:cNvSpPr>
            <p:nvPr/>
          </p:nvSpPr>
          <p:spPr bwMode="auto">
            <a:xfrm>
              <a:off x="4119609" y="2040956"/>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6" name="Freeform 99">
              <a:extLst>
                <a:ext uri="{FF2B5EF4-FFF2-40B4-BE49-F238E27FC236}">
                  <a16:creationId xmlns:a16="http://schemas.microsoft.com/office/drawing/2014/main" id="{39F8BEEB-55E0-4B23-AC87-F9BBB542F093}"/>
                </a:ext>
              </a:extLst>
            </p:cNvPr>
            <p:cNvSpPr>
              <a:spLocks/>
            </p:cNvSpPr>
            <p:nvPr/>
          </p:nvSpPr>
          <p:spPr bwMode="auto">
            <a:xfrm>
              <a:off x="3997422" y="2050998"/>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7" name="Freeform 100">
              <a:extLst>
                <a:ext uri="{FF2B5EF4-FFF2-40B4-BE49-F238E27FC236}">
                  <a16:creationId xmlns:a16="http://schemas.microsoft.com/office/drawing/2014/main" id="{0964471C-D0AB-4973-89D7-98BECC17E73A}"/>
                </a:ext>
              </a:extLst>
            </p:cNvPr>
            <p:cNvSpPr>
              <a:spLocks/>
            </p:cNvSpPr>
            <p:nvPr/>
          </p:nvSpPr>
          <p:spPr bwMode="auto">
            <a:xfrm>
              <a:off x="3997422" y="2050998"/>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8" name="Freeform 101">
              <a:extLst>
                <a:ext uri="{FF2B5EF4-FFF2-40B4-BE49-F238E27FC236}">
                  <a16:creationId xmlns:a16="http://schemas.microsoft.com/office/drawing/2014/main" id="{20C8AD29-2A96-4F4D-90A1-3B2F6EDED03D}"/>
                </a:ext>
              </a:extLst>
            </p:cNvPr>
            <p:cNvSpPr>
              <a:spLocks/>
            </p:cNvSpPr>
            <p:nvPr/>
          </p:nvSpPr>
          <p:spPr bwMode="auto">
            <a:xfrm>
              <a:off x="4066048" y="1686112"/>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9" name="Freeform 113">
              <a:extLst>
                <a:ext uri="{FF2B5EF4-FFF2-40B4-BE49-F238E27FC236}">
                  <a16:creationId xmlns:a16="http://schemas.microsoft.com/office/drawing/2014/main" id="{66BA64FE-B31C-4430-922B-1336EB879AB0}"/>
                </a:ext>
              </a:extLst>
            </p:cNvPr>
            <p:cNvSpPr>
              <a:spLocks/>
            </p:cNvSpPr>
            <p:nvPr/>
          </p:nvSpPr>
          <p:spPr bwMode="auto">
            <a:xfrm>
              <a:off x="3990727" y="1684438"/>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5"/>
            </a:solidFill>
            <a:ln>
              <a:noFill/>
            </a:ln>
          </p:spPr>
          <p:txBody>
            <a:bodyPr vert="horz" wrap="square" lIns="0" tIns="89642"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784" b="1" dirty="0">
                <a:solidFill>
                  <a:srgbClr val="FFFFFF"/>
                </a:solidFill>
              </a:endParaRPr>
            </a:p>
          </p:txBody>
        </p:sp>
        <p:sp>
          <p:nvSpPr>
            <p:cNvPr id="200" name="Freeform 125">
              <a:extLst>
                <a:ext uri="{FF2B5EF4-FFF2-40B4-BE49-F238E27FC236}">
                  <a16:creationId xmlns:a16="http://schemas.microsoft.com/office/drawing/2014/main" id="{B502621F-4017-47CF-ADB2-0C2181C3B505}"/>
                </a:ext>
              </a:extLst>
            </p:cNvPr>
            <p:cNvSpPr>
              <a:spLocks/>
            </p:cNvSpPr>
            <p:nvPr/>
          </p:nvSpPr>
          <p:spPr bwMode="auto">
            <a:xfrm>
              <a:off x="3806610" y="1689459"/>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01" name="Freeform 126">
              <a:extLst>
                <a:ext uri="{FF2B5EF4-FFF2-40B4-BE49-F238E27FC236}">
                  <a16:creationId xmlns:a16="http://schemas.microsoft.com/office/drawing/2014/main" id="{120BA291-F7DC-43C3-9757-549BC441A2CF}"/>
                </a:ext>
              </a:extLst>
            </p:cNvPr>
            <p:cNvSpPr>
              <a:spLocks/>
            </p:cNvSpPr>
            <p:nvPr/>
          </p:nvSpPr>
          <p:spPr bwMode="auto">
            <a:xfrm>
              <a:off x="3925449" y="1888641"/>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02" name="Freeform 129">
              <a:extLst>
                <a:ext uri="{FF2B5EF4-FFF2-40B4-BE49-F238E27FC236}">
                  <a16:creationId xmlns:a16="http://schemas.microsoft.com/office/drawing/2014/main" id="{33C19FD2-2B18-46DE-9A73-D95A0849E911}"/>
                </a:ext>
              </a:extLst>
            </p:cNvPr>
            <p:cNvSpPr>
              <a:spLocks/>
            </p:cNvSpPr>
            <p:nvPr/>
          </p:nvSpPr>
          <p:spPr bwMode="auto">
            <a:xfrm>
              <a:off x="4025877" y="1466845"/>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B98A13"/>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grpSp>
          <p:nvGrpSpPr>
            <p:cNvPr id="203" name="Group 202">
              <a:extLst>
                <a:ext uri="{FF2B5EF4-FFF2-40B4-BE49-F238E27FC236}">
                  <a16:creationId xmlns:a16="http://schemas.microsoft.com/office/drawing/2014/main" id="{E1A59415-A43F-4B87-A5BD-69829822ECD3}"/>
                </a:ext>
              </a:extLst>
            </p:cNvPr>
            <p:cNvGrpSpPr/>
            <p:nvPr/>
          </p:nvGrpSpPr>
          <p:grpSpPr>
            <a:xfrm>
              <a:off x="4092819" y="1989212"/>
              <a:ext cx="1054019" cy="607961"/>
              <a:chOff x="511109" y="5814543"/>
              <a:chExt cx="1041729" cy="600871"/>
            </a:xfrm>
          </p:grpSpPr>
          <p:sp>
            <p:nvSpPr>
              <p:cNvPr id="205" name="Rectangle 154">
                <a:extLst>
                  <a:ext uri="{FF2B5EF4-FFF2-40B4-BE49-F238E27FC236}">
                    <a16:creationId xmlns:a16="http://schemas.microsoft.com/office/drawing/2014/main" id="{2EA4108C-A4E4-4EFD-9AC5-CA6B9A7129F1}"/>
                  </a:ext>
                </a:extLst>
              </p:cNvPr>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206" name="Rectangle 156">
                <a:extLst>
                  <a:ext uri="{FF2B5EF4-FFF2-40B4-BE49-F238E27FC236}">
                    <a16:creationId xmlns:a16="http://schemas.microsoft.com/office/drawing/2014/main" id="{65AAF73B-DDD8-49C6-8F26-2A74996DE571}"/>
                  </a:ext>
                </a:extLst>
              </p:cNvPr>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207" name="Freeform 158">
                <a:extLst>
                  <a:ext uri="{FF2B5EF4-FFF2-40B4-BE49-F238E27FC236}">
                    <a16:creationId xmlns:a16="http://schemas.microsoft.com/office/drawing/2014/main" id="{65916314-C1F4-4ABB-BD0F-4C658A008138}"/>
                  </a:ext>
                </a:extLst>
              </p:cNvPr>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pic>
          <p:nvPicPr>
            <p:cNvPr id="204" name="Picture 203">
              <a:extLst>
                <a:ext uri="{FF2B5EF4-FFF2-40B4-BE49-F238E27FC236}">
                  <a16:creationId xmlns:a16="http://schemas.microsoft.com/office/drawing/2014/main" id="{61B8CB2F-7DFC-4F94-856D-158A0DF4C4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1427" y="1801770"/>
              <a:ext cx="158510" cy="109738"/>
            </a:xfrm>
            <a:prstGeom prst="rect">
              <a:avLst/>
            </a:prstGeom>
          </p:spPr>
        </p:pic>
      </p:grpSp>
      <p:sp>
        <p:nvSpPr>
          <p:cNvPr id="248" name="Arrow: Right 247">
            <a:extLst>
              <a:ext uri="{FF2B5EF4-FFF2-40B4-BE49-F238E27FC236}">
                <a16:creationId xmlns:a16="http://schemas.microsoft.com/office/drawing/2014/main" id="{1664D98E-2B0D-4D79-BF65-46663D13F83A}"/>
              </a:ext>
            </a:extLst>
          </p:cNvPr>
          <p:cNvSpPr/>
          <p:nvPr/>
        </p:nvSpPr>
        <p:spPr>
          <a:xfrm>
            <a:off x="2641599" y="719666"/>
            <a:ext cx="6908800" cy="54186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49" name="Freeform: Shape 248">
            <a:extLst>
              <a:ext uri="{FF2B5EF4-FFF2-40B4-BE49-F238E27FC236}">
                <a16:creationId xmlns:a16="http://schemas.microsoft.com/office/drawing/2014/main" id="{B388DA6F-D459-40A0-AD7F-BE07797C5332}"/>
              </a:ext>
            </a:extLst>
          </p:cNvPr>
          <p:cNvSpPr/>
          <p:nvPr/>
        </p:nvSpPr>
        <p:spPr>
          <a:xfrm>
            <a:off x="2035038" y="2345266"/>
            <a:ext cx="1492622" cy="2167466"/>
          </a:xfrm>
          <a:custGeom>
            <a:avLst/>
            <a:gdLst>
              <a:gd name="connsiteX0" fmla="*/ 0 w 1492622"/>
              <a:gd name="connsiteY0" fmla="*/ 248775 h 2167466"/>
              <a:gd name="connsiteX1" fmla="*/ 248775 w 1492622"/>
              <a:gd name="connsiteY1" fmla="*/ 0 h 2167466"/>
              <a:gd name="connsiteX2" fmla="*/ 1243847 w 1492622"/>
              <a:gd name="connsiteY2" fmla="*/ 0 h 2167466"/>
              <a:gd name="connsiteX3" fmla="*/ 1492622 w 1492622"/>
              <a:gd name="connsiteY3" fmla="*/ 248775 h 2167466"/>
              <a:gd name="connsiteX4" fmla="*/ 1492622 w 1492622"/>
              <a:gd name="connsiteY4" fmla="*/ 1918691 h 2167466"/>
              <a:gd name="connsiteX5" fmla="*/ 1243847 w 1492622"/>
              <a:gd name="connsiteY5" fmla="*/ 2167466 h 2167466"/>
              <a:gd name="connsiteX6" fmla="*/ 248775 w 1492622"/>
              <a:gd name="connsiteY6" fmla="*/ 2167466 h 2167466"/>
              <a:gd name="connsiteX7" fmla="*/ 0 w 1492622"/>
              <a:gd name="connsiteY7" fmla="*/ 1918691 h 2167466"/>
              <a:gd name="connsiteX8" fmla="*/ 0 w 1492622"/>
              <a:gd name="connsiteY8" fmla="*/ 24877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622" h="2167466">
                <a:moveTo>
                  <a:pt x="0" y="248775"/>
                </a:moveTo>
                <a:cubicBezTo>
                  <a:pt x="0" y="111380"/>
                  <a:pt x="111380" y="0"/>
                  <a:pt x="248775" y="0"/>
                </a:cubicBezTo>
                <a:lnTo>
                  <a:pt x="1243847" y="0"/>
                </a:lnTo>
                <a:cubicBezTo>
                  <a:pt x="1381242" y="0"/>
                  <a:pt x="1492622" y="111380"/>
                  <a:pt x="1492622" y="248775"/>
                </a:cubicBezTo>
                <a:lnTo>
                  <a:pt x="1492622" y="1918691"/>
                </a:lnTo>
                <a:cubicBezTo>
                  <a:pt x="1492622" y="2056086"/>
                  <a:pt x="1381242" y="2167466"/>
                  <a:pt x="1243847" y="2167466"/>
                </a:cubicBezTo>
                <a:lnTo>
                  <a:pt x="248775" y="2167466"/>
                </a:lnTo>
                <a:cubicBezTo>
                  <a:pt x="111380" y="2167466"/>
                  <a:pt x="0" y="2056086"/>
                  <a:pt x="0" y="1918691"/>
                </a:cubicBezTo>
                <a:lnTo>
                  <a:pt x="0" y="2487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114" tIns="168114" rIns="168114" bIns="168114" numCol="1" spcCol="1270" anchor="ctr" anchorCtr="0">
            <a:noAutofit/>
          </a:bodyPr>
          <a:lstStyle/>
          <a:p>
            <a:pPr marL="0" lvl="0" indent="0" algn="ctr" defTabSz="1111250">
              <a:lnSpc>
                <a:spcPct val="90000"/>
              </a:lnSpc>
              <a:spcBef>
                <a:spcPct val="0"/>
              </a:spcBef>
              <a:spcAft>
                <a:spcPct val="35000"/>
              </a:spcAft>
              <a:buNone/>
            </a:pPr>
            <a:r>
              <a:rPr lang="de-DE" sz="2500" kern="1200" dirty="0"/>
              <a:t>Commit</a:t>
            </a:r>
            <a:endParaRPr lang="en-US" sz="2500" kern="1200" dirty="0"/>
          </a:p>
        </p:txBody>
      </p:sp>
      <p:sp>
        <p:nvSpPr>
          <p:cNvPr id="250" name="Freeform: Shape 249">
            <a:extLst>
              <a:ext uri="{FF2B5EF4-FFF2-40B4-BE49-F238E27FC236}">
                <a16:creationId xmlns:a16="http://schemas.microsoft.com/office/drawing/2014/main" id="{8BFD6590-AA32-4205-932F-FA2DC1A1047D}"/>
              </a:ext>
            </a:extLst>
          </p:cNvPr>
          <p:cNvSpPr/>
          <p:nvPr/>
        </p:nvSpPr>
        <p:spPr>
          <a:xfrm>
            <a:off x="3692363" y="2345266"/>
            <a:ext cx="1492622" cy="2167466"/>
          </a:xfrm>
          <a:custGeom>
            <a:avLst/>
            <a:gdLst>
              <a:gd name="connsiteX0" fmla="*/ 0 w 1492622"/>
              <a:gd name="connsiteY0" fmla="*/ 248775 h 2167466"/>
              <a:gd name="connsiteX1" fmla="*/ 248775 w 1492622"/>
              <a:gd name="connsiteY1" fmla="*/ 0 h 2167466"/>
              <a:gd name="connsiteX2" fmla="*/ 1243847 w 1492622"/>
              <a:gd name="connsiteY2" fmla="*/ 0 h 2167466"/>
              <a:gd name="connsiteX3" fmla="*/ 1492622 w 1492622"/>
              <a:gd name="connsiteY3" fmla="*/ 248775 h 2167466"/>
              <a:gd name="connsiteX4" fmla="*/ 1492622 w 1492622"/>
              <a:gd name="connsiteY4" fmla="*/ 1918691 h 2167466"/>
              <a:gd name="connsiteX5" fmla="*/ 1243847 w 1492622"/>
              <a:gd name="connsiteY5" fmla="*/ 2167466 h 2167466"/>
              <a:gd name="connsiteX6" fmla="*/ 248775 w 1492622"/>
              <a:gd name="connsiteY6" fmla="*/ 2167466 h 2167466"/>
              <a:gd name="connsiteX7" fmla="*/ 0 w 1492622"/>
              <a:gd name="connsiteY7" fmla="*/ 1918691 h 2167466"/>
              <a:gd name="connsiteX8" fmla="*/ 0 w 1492622"/>
              <a:gd name="connsiteY8" fmla="*/ 24877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622" h="2167466">
                <a:moveTo>
                  <a:pt x="0" y="248775"/>
                </a:moveTo>
                <a:cubicBezTo>
                  <a:pt x="0" y="111380"/>
                  <a:pt x="111380" y="0"/>
                  <a:pt x="248775" y="0"/>
                </a:cubicBezTo>
                <a:lnTo>
                  <a:pt x="1243847" y="0"/>
                </a:lnTo>
                <a:cubicBezTo>
                  <a:pt x="1381242" y="0"/>
                  <a:pt x="1492622" y="111380"/>
                  <a:pt x="1492622" y="248775"/>
                </a:cubicBezTo>
                <a:lnTo>
                  <a:pt x="1492622" y="1918691"/>
                </a:lnTo>
                <a:cubicBezTo>
                  <a:pt x="1492622" y="2056086"/>
                  <a:pt x="1381242" y="2167466"/>
                  <a:pt x="1243847" y="2167466"/>
                </a:cubicBezTo>
                <a:lnTo>
                  <a:pt x="248775" y="2167466"/>
                </a:lnTo>
                <a:cubicBezTo>
                  <a:pt x="111380" y="2167466"/>
                  <a:pt x="0" y="2056086"/>
                  <a:pt x="0" y="1918691"/>
                </a:cubicBezTo>
                <a:lnTo>
                  <a:pt x="0" y="2487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114" tIns="168114" rIns="168114" bIns="168114" numCol="1" spcCol="1270" anchor="ctr" anchorCtr="0">
            <a:noAutofit/>
          </a:bodyPr>
          <a:lstStyle/>
          <a:p>
            <a:pPr marL="0" lvl="0" indent="0" algn="ctr" defTabSz="1111250">
              <a:lnSpc>
                <a:spcPct val="90000"/>
              </a:lnSpc>
              <a:spcBef>
                <a:spcPct val="0"/>
              </a:spcBef>
              <a:spcAft>
                <a:spcPct val="35000"/>
              </a:spcAft>
              <a:buNone/>
            </a:pPr>
            <a:r>
              <a:rPr lang="de-DE" sz="2500" kern="1200" dirty="0"/>
              <a:t>Test</a:t>
            </a:r>
            <a:endParaRPr lang="en-US" sz="2500" kern="1200" dirty="0"/>
          </a:p>
        </p:txBody>
      </p:sp>
      <p:sp>
        <p:nvSpPr>
          <p:cNvPr id="251" name="Freeform: Shape 250">
            <a:extLst>
              <a:ext uri="{FF2B5EF4-FFF2-40B4-BE49-F238E27FC236}">
                <a16:creationId xmlns:a16="http://schemas.microsoft.com/office/drawing/2014/main" id="{25F1D34F-2D51-4F1D-AD04-F03AC97D3758}"/>
              </a:ext>
            </a:extLst>
          </p:cNvPr>
          <p:cNvSpPr/>
          <p:nvPr/>
        </p:nvSpPr>
        <p:spPr>
          <a:xfrm>
            <a:off x="5349688" y="2345266"/>
            <a:ext cx="1492622" cy="2167466"/>
          </a:xfrm>
          <a:custGeom>
            <a:avLst/>
            <a:gdLst>
              <a:gd name="connsiteX0" fmla="*/ 0 w 1492622"/>
              <a:gd name="connsiteY0" fmla="*/ 248775 h 2167466"/>
              <a:gd name="connsiteX1" fmla="*/ 248775 w 1492622"/>
              <a:gd name="connsiteY1" fmla="*/ 0 h 2167466"/>
              <a:gd name="connsiteX2" fmla="*/ 1243847 w 1492622"/>
              <a:gd name="connsiteY2" fmla="*/ 0 h 2167466"/>
              <a:gd name="connsiteX3" fmla="*/ 1492622 w 1492622"/>
              <a:gd name="connsiteY3" fmla="*/ 248775 h 2167466"/>
              <a:gd name="connsiteX4" fmla="*/ 1492622 w 1492622"/>
              <a:gd name="connsiteY4" fmla="*/ 1918691 h 2167466"/>
              <a:gd name="connsiteX5" fmla="*/ 1243847 w 1492622"/>
              <a:gd name="connsiteY5" fmla="*/ 2167466 h 2167466"/>
              <a:gd name="connsiteX6" fmla="*/ 248775 w 1492622"/>
              <a:gd name="connsiteY6" fmla="*/ 2167466 h 2167466"/>
              <a:gd name="connsiteX7" fmla="*/ 0 w 1492622"/>
              <a:gd name="connsiteY7" fmla="*/ 1918691 h 2167466"/>
              <a:gd name="connsiteX8" fmla="*/ 0 w 1492622"/>
              <a:gd name="connsiteY8" fmla="*/ 24877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622" h="2167466">
                <a:moveTo>
                  <a:pt x="0" y="248775"/>
                </a:moveTo>
                <a:cubicBezTo>
                  <a:pt x="0" y="111380"/>
                  <a:pt x="111380" y="0"/>
                  <a:pt x="248775" y="0"/>
                </a:cubicBezTo>
                <a:lnTo>
                  <a:pt x="1243847" y="0"/>
                </a:lnTo>
                <a:cubicBezTo>
                  <a:pt x="1381242" y="0"/>
                  <a:pt x="1492622" y="111380"/>
                  <a:pt x="1492622" y="248775"/>
                </a:cubicBezTo>
                <a:lnTo>
                  <a:pt x="1492622" y="1918691"/>
                </a:lnTo>
                <a:cubicBezTo>
                  <a:pt x="1492622" y="2056086"/>
                  <a:pt x="1381242" y="2167466"/>
                  <a:pt x="1243847" y="2167466"/>
                </a:cubicBezTo>
                <a:lnTo>
                  <a:pt x="248775" y="2167466"/>
                </a:lnTo>
                <a:cubicBezTo>
                  <a:pt x="111380" y="2167466"/>
                  <a:pt x="0" y="2056086"/>
                  <a:pt x="0" y="1918691"/>
                </a:cubicBezTo>
                <a:lnTo>
                  <a:pt x="0" y="2487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114" tIns="168114" rIns="168114" bIns="168114" numCol="1" spcCol="1270" anchor="ctr" anchorCtr="0">
            <a:noAutofit/>
          </a:bodyPr>
          <a:lstStyle/>
          <a:p>
            <a:pPr marL="0" lvl="0" indent="0" algn="ctr" defTabSz="1111250">
              <a:lnSpc>
                <a:spcPct val="90000"/>
              </a:lnSpc>
              <a:spcBef>
                <a:spcPct val="0"/>
              </a:spcBef>
              <a:spcAft>
                <a:spcPct val="35000"/>
              </a:spcAft>
              <a:buNone/>
            </a:pPr>
            <a:r>
              <a:rPr lang="de-DE" sz="2500" kern="1200" dirty="0" err="1"/>
              <a:t>Build</a:t>
            </a:r>
            <a:endParaRPr lang="en-US" sz="2500" kern="1200" dirty="0"/>
          </a:p>
        </p:txBody>
      </p:sp>
      <p:sp>
        <p:nvSpPr>
          <p:cNvPr id="252" name="Freeform: Shape 251">
            <a:extLst>
              <a:ext uri="{FF2B5EF4-FFF2-40B4-BE49-F238E27FC236}">
                <a16:creationId xmlns:a16="http://schemas.microsoft.com/office/drawing/2014/main" id="{39ECECF8-39AD-436B-8600-F703659F93CA}"/>
              </a:ext>
            </a:extLst>
          </p:cNvPr>
          <p:cNvSpPr/>
          <p:nvPr/>
        </p:nvSpPr>
        <p:spPr>
          <a:xfrm>
            <a:off x="7007014" y="2345266"/>
            <a:ext cx="1492622" cy="2167466"/>
          </a:xfrm>
          <a:custGeom>
            <a:avLst/>
            <a:gdLst>
              <a:gd name="connsiteX0" fmla="*/ 0 w 1492622"/>
              <a:gd name="connsiteY0" fmla="*/ 248775 h 2167466"/>
              <a:gd name="connsiteX1" fmla="*/ 248775 w 1492622"/>
              <a:gd name="connsiteY1" fmla="*/ 0 h 2167466"/>
              <a:gd name="connsiteX2" fmla="*/ 1243847 w 1492622"/>
              <a:gd name="connsiteY2" fmla="*/ 0 h 2167466"/>
              <a:gd name="connsiteX3" fmla="*/ 1492622 w 1492622"/>
              <a:gd name="connsiteY3" fmla="*/ 248775 h 2167466"/>
              <a:gd name="connsiteX4" fmla="*/ 1492622 w 1492622"/>
              <a:gd name="connsiteY4" fmla="*/ 1918691 h 2167466"/>
              <a:gd name="connsiteX5" fmla="*/ 1243847 w 1492622"/>
              <a:gd name="connsiteY5" fmla="*/ 2167466 h 2167466"/>
              <a:gd name="connsiteX6" fmla="*/ 248775 w 1492622"/>
              <a:gd name="connsiteY6" fmla="*/ 2167466 h 2167466"/>
              <a:gd name="connsiteX7" fmla="*/ 0 w 1492622"/>
              <a:gd name="connsiteY7" fmla="*/ 1918691 h 2167466"/>
              <a:gd name="connsiteX8" fmla="*/ 0 w 1492622"/>
              <a:gd name="connsiteY8" fmla="*/ 24877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622" h="2167466">
                <a:moveTo>
                  <a:pt x="0" y="248775"/>
                </a:moveTo>
                <a:cubicBezTo>
                  <a:pt x="0" y="111380"/>
                  <a:pt x="111380" y="0"/>
                  <a:pt x="248775" y="0"/>
                </a:cubicBezTo>
                <a:lnTo>
                  <a:pt x="1243847" y="0"/>
                </a:lnTo>
                <a:cubicBezTo>
                  <a:pt x="1381242" y="0"/>
                  <a:pt x="1492622" y="111380"/>
                  <a:pt x="1492622" y="248775"/>
                </a:cubicBezTo>
                <a:lnTo>
                  <a:pt x="1492622" y="1918691"/>
                </a:lnTo>
                <a:cubicBezTo>
                  <a:pt x="1492622" y="2056086"/>
                  <a:pt x="1381242" y="2167466"/>
                  <a:pt x="1243847" y="2167466"/>
                </a:cubicBezTo>
                <a:lnTo>
                  <a:pt x="248775" y="2167466"/>
                </a:lnTo>
                <a:cubicBezTo>
                  <a:pt x="111380" y="2167466"/>
                  <a:pt x="0" y="2056086"/>
                  <a:pt x="0" y="1918691"/>
                </a:cubicBezTo>
                <a:lnTo>
                  <a:pt x="0" y="2487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114" tIns="168114" rIns="168114" bIns="168114" numCol="1" spcCol="1270" anchor="ctr" anchorCtr="0">
            <a:noAutofit/>
          </a:bodyPr>
          <a:lstStyle/>
          <a:p>
            <a:pPr marL="0" lvl="0" indent="0" algn="ctr" defTabSz="1111250">
              <a:lnSpc>
                <a:spcPct val="90000"/>
              </a:lnSpc>
              <a:spcBef>
                <a:spcPct val="0"/>
              </a:spcBef>
              <a:spcAft>
                <a:spcPct val="35000"/>
              </a:spcAft>
              <a:buNone/>
            </a:pPr>
            <a:r>
              <a:rPr lang="de-DE" sz="2500" kern="1200" dirty="0"/>
              <a:t>Test</a:t>
            </a:r>
            <a:endParaRPr lang="en-US" sz="2500" kern="1200" dirty="0"/>
          </a:p>
        </p:txBody>
      </p:sp>
      <p:sp>
        <p:nvSpPr>
          <p:cNvPr id="115" name="Rounded Rectangle 70">
            <a:extLst>
              <a:ext uri="{FF2B5EF4-FFF2-40B4-BE49-F238E27FC236}">
                <a16:creationId xmlns:a16="http://schemas.microsoft.com/office/drawing/2014/main" id="{D8DD3870-4FC7-469A-9A53-C385352143CF}"/>
              </a:ext>
            </a:extLst>
          </p:cNvPr>
          <p:cNvSpPr/>
          <p:nvPr/>
        </p:nvSpPr>
        <p:spPr bwMode="auto">
          <a:xfrm>
            <a:off x="484505" y="4255397"/>
            <a:ext cx="2010917" cy="966807"/>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469" dirty="0">
                <a:gradFill>
                  <a:gsLst>
                    <a:gs pos="0">
                      <a:srgbClr val="00BCF2"/>
                    </a:gs>
                    <a:gs pos="100000">
                      <a:srgbClr val="00BCF2"/>
                    </a:gs>
                  </a:gsLst>
                  <a:lin ang="5400000" scaled="0"/>
                </a:gradFill>
                <a:ea typeface="Segoe UI" pitchFamily="34" charset="0"/>
                <a:cs typeface="Segoe UI" pitchFamily="34" charset="0"/>
              </a:rPr>
              <a:t>                            </a:t>
            </a:r>
          </a:p>
        </p:txBody>
      </p:sp>
      <p:pic>
        <p:nvPicPr>
          <p:cNvPr id="232" name="Graphic 231">
            <a:extLst>
              <a:ext uri="{FF2B5EF4-FFF2-40B4-BE49-F238E27FC236}">
                <a16:creationId xmlns:a16="http://schemas.microsoft.com/office/drawing/2014/main" id="{A8A535C4-766A-4A51-A485-E82FA2780A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0832" y="3974651"/>
            <a:ext cx="466725" cy="466725"/>
          </a:xfrm>
          <a:prstGeom prst="rect">
            <a:avLst/>
          </a:prstGeom>
        </p:spPr>
      </p:pic>
      <p:pic>
        <p:nvPicPr>
          <p:cNvPr id="234" name="Graphic 233">
            <a:extLst>
              <a:ext uri="{FF2B5EF4-FFF2-40B4-BE49-F238E27FC236}">
                <a16:creationId xmlns:a16="http://schemas.microsoft.com/office/drawing/2014/main" id="{309941AB-7B15-46BB-86E2-52A5E9EA69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9324" y="4022034"/>
            <a:ext cx="466725" cy="466725"/>
          </a:xfrm>
          <a:prstGeom prst="rect">
            <a:avLst/>
          </a:prstGeom>
        </p:spPr>
      </p:pic>
      <p:pic>
        <p:nvPicPr>
          <p:cNvPr id="236" name="Graphic 235">
            <a:extLst>
              <a:ext uri="{FF2B5EF4-FFF2-40B4-BE49-F238E27FC236}">
                <a16:creationId xmlns:a16="http://schemas.microsoft.com/office/drawing/2014/main" id="{9E15A561-701C-4799-840A-F9FE36965E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29353" y="4022034"/>
            <a:ext cx="466725" cy="466725"/>
          </a:xfrm>
          <a:prstGeom prst="rect">
            <a:avLst/>
          </a:prstGeom>
        </p:spPr>
      </p:pic>
      <p:pic>
        <p:nvPicPr>
          <p:cNvPr id="237" name="Graphic 236">
            <a:extLst>
              <a:ext uri="{FF2B5EF4-FFF2-40B4-BE49-F238E27FC236}">
                <a16:creationId xmlns:a16="http://schemas.microsoft.com/office/drawing/2014/main" id="{E088B984-5A34-4CCF-B8F5-F58FE702A32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87543" y="4022275"/>
            <a:ext cx="466725" cy="466725"/>
          </a:xfrm>
          <a:prstGeom prst="rect">
            <a:avLst/>
          </a:prstGeom>
        </p:spPr>
      </p:pic>
      <p:pic>
        <p:nvPicPr>
          <p:cNvPr id="239" name="Graphic 238">
            <a:extLst>
              <a:ext uri="{FF2B5EF4-FFF2-40B4-BE49-F238E27FC236}">
                <a16:creationId xmlns:a16="http://schemas.microsoft.com/office/drawing/2014/main" id="{9EFD4687-38B6-44A1-B36D-57F904A66E3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57328" y="3977299"/>
            <a:ext cx="476250" cy="476250"/>
          </a:xfrm>
          <a:prstGeom prst="rect">
            <a:avLst/>
          </a:prstGeom>
        </p:spPr>
      </p:pic>
      <p:pic>
        <p:nvPicPr>
          <p:cNvPr id="240" name="Graphic 239">
            <a:extLst>
              <a:ext uri="{FF2B5EF4-FFF2-40B4-BE49-F238E27FC236}">
                <a16:creationId xmlns:a16="http://schemas.microsoft.com/office/drawing/2014/main" id="{48359466-4154-4A73-8FC0-88F2A7773A0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5117" y="4029127"/>
            <a:ext cx="466725" cy="466725"/>
          </a:xfrm>
          <a:prstGeom prst="rect">
            <a:avLst/>
          </a:prstGeom>
        </p:spPr>
      </p:pic>
      <p:pic>
        <p:nvPicPr>
          <p:cNvPr id="243" name="Graphic 242">
            <a:extLst>
              <a:ext uri="{FF2B5EF4-FFF2-40B4-BE49-F238E27FC236}">
                <a16:creationId xmlns:a16="http://schemas.microsoft.com/office/drawing/2014/main" id="{B9799780-2569-40FE-A46F-909C7D6D00D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90168" y="4022033"/>
            <a:ext cx="466725" cy="466725"/>
          </a:xfrm>
          <a:prstGeom prst="rect">
            <a:avLst/>
          </a:prstGeom>
        </p:spPr>
      </p:pic>
      <p:sp>
        <p:nvSpPr>
          <p:cNvPr id="246" name="TextBox 245">
            <a:extLst>
              <a:ext uri="{FF2B5EF4-FFF2-40B4-BE49-F238E27FC236}">
                <a16:creationId xmlns:a16="http://schemas.microsoft.com/office/drawing/2014/main" id="{9E107B77-DF12-4CAA-9373-037979E91321}"/>
              </a:ext>
            </a:extLst>
          </p:cNvPr>
          <p:cNvSpPr txBox="1"/>
          <p:nvPr/>
        </p:nvSpPr>
        <p:spPr>
          <a:xfrm>
            <a:off x="524416" y="4703841"/>
            <a:ext cx="1930395" cy="107722"/>
          </a:xfrm>
          <a:prstGeom prst="rect">
            <a:avLst/>
          </a:prstGeom>
          <a:noFill/>
        </p:spPr>
        <p:txBody>
          <a:bodyPr wrap="square" lIns="0" tIns="0" rIns="0" bIns="0" rtlCol="0">
            <a:spAutoFit/>
          </a:bodyPr>
          <a:lstStyle/>
          <a:p>
            <a:pPr algn="l"/>
            <a:r>
              <a:rPr lang="de-DE" sz="700" dirty="0" err="1">
                <a:latin typeface="Consolas" panose="020B0609020204030204" pitchFamily="49" charset="0"/>
              </a:rPr>
              <a:t>public</a:t>
            </a:r>
            <a:r>
              <a:rPr lang="de-DE" sz="700" dirty="0">
                <a:latin typeface="Consolas" panose="020B0609020204030204" pitchFamily="49" charset="0"/>
              </a:rPr>
              <a:t> </a:t>
            </a:r>
            <a:r>
              <a:rPr lang="de-DE" sz="700" dirty="0" err="1">
                <a:latin typeface="Consolas" panose="020B0609020204030204" pitchFamily="49" charset="0"/>
              </a:rPr>
              <a:t>static</a:t>
            </a:r>
            <a:r>
              <a:rPr lang="de-DE" sz="700" dirty="0">
                <a:latin typeface="Consolas" panose="020B0609020204030204" pitchFamily="49" charset="0"/>
              </a:rPr>
              <a:t> </a:t>
            </a:r>
            <a:r>
              <a:rPr lang="de-DE" sz="700" dirty="0" err="1">
                <a:latin typeface="Consolas" panose="020B0609020204030204" pitchFamily="49" charset="0"/>
              </a:rPr>
              <a:t>void</a:t>
            </a:r>
            <a:r>
              <a:rPr lang="de-DE" sz="700" dirty="0">
                <a:latin typeface="Consolas" panose="020B0609020204030204" pitchFamily="49" charset="0"/>
              </a:rPr>
              <a:t> </a:t>
            </a:r>
            <a:r>
              <a:rPr lang="de-DE" sz="700" dirty="0" err="1">
                <a:latin typeface="Consolas" panose="020B0609020204030204" pitchFamily="49" charset="0"/>
              </a:rPr>
              <a:t>main</a:t>
            </a:r>
            <a:r>
              <a:rPr lang="de-DE" sz="700" dirty="0">
                <a:latin typeface="Consolas" panose="020B0609020204030204" pitchFamily="49" charset="0"/>
              </a:rPr>
              <a:t> (</a:t>
            </a:r>
            <a:r>
              <a:rPr lang="de-DE" sz="700" dirty="0" err="1">
                <a:latin typeface="Consolas" panose="020B0609020204030204" pitchFamily="49" charset="0"/>
              </a:rPr>
              <a:t>string</a:t>
            </a:r>
            <a:r>
              <a:rPr lang="de-DE" sz="700" dirty="0">
                <a:latin typeface="Consolas" panose="020B0609020204030204" pitchFamily="49" charset="0"/>
              </a:rPr>
              <a:t>[] </a:t>
            </a:r>
            <a:r>
              <a:rPr lang="de-DE" sz="700" dirty="0" err="1">
                <a:latin typeface="Consolas" panose="020B0609020204030204" pitchFamily="49" charset="0"/>
              </a:rPr>
              <a:t>args</a:t>
            </a:r>
            <a:r>
              <a:rPr lang="de-DE" sz="700" dirty="0">
                <a:latin typeface="Consolas" panose="020B0609020204030204" pitchFamily="49" charset="0"/>
              </a:rPr>
              <a:t>)</a:t>
            </a:r>
            <a:endParaRPr lang="en-US" sz="700" dirty="0">
              <a:latin typeface="Consolas" panose="020B0609020204030204" pitchFamily="49" charset="0"/>
            </a:endParaRPr>
          </a:p>
        </p:txBody>
      </p:sp>
    </p:spTree>
    <p:extLst>
      <p:ext uri="{BB962C8B-B14F-4D97-AF65-F5344CB8AC3E}">
        <p14:creationId xmlns:p14="http://schemas.microsoft.com/office/powerpoint/2010/main" val="9403576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2CB0-2093-451F-8671-01C0C8ED08E5}"/>
              </a:ext>
            </a:extLst>
          </p:cNvPr>
          <p:cNvSpPr>
            <a:spLocks noGrp="1"/>
          </p:cNvSpPr>
          <p:nvPr>
            <p:ph type="title"/>
          </p:nvPr>
        </p:nvSpPr>
        <p:spPr/>
        <p:txBody>
          <a:bodyPr/>
          <a:lstStyle/>
          <a:p>
            <a:r>
              <a:rPr lang="de-DE" dirty="0"/>
              <a:t>A </a:t>
            </a:r>
            <a:r>
              <a:rPr lang="de-DE" dirty="0" err="1"/>
              <a:t>typical</a:t>
            </a:r>
            <a:r>
              <a:rPr lang="de-DE" dirty="0"/>
              <a:t> </a:t>
            </a:r>
            <a:r>
              <a:rPr lang="de-DE" dirty="0" err="1"/>
              <a:t>pipeline</a:t>
            </a:r>
            <a:r>
              <a:rPr lang="de-DE" dirty="0"/>
              <a:t> - Release</a:t>
            </a:r>
            <a:endParaRPr lang="en-US" dirty="0"/>
          </a:p>
        </p:txBody>
      </p:sp>
      <p:sp>
        <p:nvSpPr>
          <p:cNvPr id="116" name="AutoShape 115">
            <a:extLst>
              <a:ext uri="{FF2B5EF4-FFF2-40B4-BE49-F238E27FC236}">
                <a16:creationId xmlns:a16="http://schemas.microsoft.com/office/drawing/2014/main" id="{277A125A-008E-439D-A3C4-F3103CFEF120}"/>
              </a:ext>
            </a:extLst>
          </p:cNvPr>
          <p:cNvSpPr>
            <a:spLocks noChangeAspect="1" noChangeArrowheads="1" noTextEdit="1"/>
          </p:cNvSpPr>
          <p:nvPr/>
        </p:nvSpPr>
        <p:spPr bwMode="auto">
          <a:xfrm>
            <a:off x="399045" y="4980888"/>
            <a:ext cx="1237347" cy="84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7" name="Rectangle 155">
            <a:extLst>
              <a:ext uri="{FF2B5EF4-FFF2-40B4-BE49-F238E27FC236}">
                <a16:creationId xmlns:a16="http://schemas.microsoft.com/office/drawing/2014/main" id="{C1A87EC8-4075-4CF7-9319-778D806E6265}"/>
              </a:ext>
            </a:extLst>
          </p:cNvPr>
          <p:cNvSpPr>
            <a:spLocks noChangeArrowheads="1"/>
          </p:cNvSpPr>
          <p:nvPr/>
        </p:nvSpPr>
        <p:spPr bwMode="auto">
          <a:xfrm>
            <a:off x="728791" y="5232201"/>
            <a:ext cx="792350" cy="54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nvGrpSpPr>
          <p:cNvPr id="118" name="Group 117">
            <a:extLst>
              <a:ext uri="{FF2B5EF4-FFF2-40B4-BE49-F238E27FC236}">
                <a16:creationId xmlns:a16="http://schemas.microsoft.com/office/drawing/2014/main" id="{55410973-142C-420B-AAC5-13618D45133A}"/>
              </a:ext>
            </a:extLst>
          </p:cNvPr>
          <p:cNvGrpSpPr/>
          <p:nvPr/>
        </p:nvGrpSpPr>
        <p:grpSpPr>
          <a:xfrm>
            <a:off x="89648" y="4776791"/>
            <a:ext cx="1330162" cy="1105257"/>
            <a:chOff x="958943" y="1820181"/>
            <a:chExt cx="1356835" cy="1127420"/>
          </a:xfrm>
        </p:grpSpPr>
        <p:sp>
          <p:nvSpPr>
            <p:cNvPr id="119" name="Freeform 148">
              <a:extLst>
                <a:ext uri="{FF2B5EF4-FFF2-40B4-BE49-F238E27FC236}">
                  <a16:creationId xmlns:a16="http://schemas.microsoft.com/office/drawing/2014/main" id="{C453F4AF-9DEE-4384-934D-1F1C96590100}"/>
                </a:ext>
              </a:extLst>
            </p:cNvPr>
            <p:cNvSpPr>
              <a:spLocks/>
            </p:cNvSpPr>
            <p:nvPr/>
          </p:nvSpPr>
          <p:spPr bwMode="auto">
            <a:xfrm>
              <a:off x="1227611" y="2046860"/>
              <a:ext cx="127936" cy="76339"/>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0" name="Freeform 145">
              <a:extLst>
                <a:ext uri="{FF2B5EF4-FFF2-40B4-BE49-F238E27FC236}">
                  <a16:creationId xmlns:a16="http://schemas.microsoft.com/office/drawing/2014/main" id="{3D3BBA61-FDA0-4073-BA0E-DE3C07CA7EB9}"/>
                </a:ext>
              </a:extLst>
            </p:cNvPr>
            <p:cNvSpPr>
              <a:spLocks/>
            </p:cNvSpPr>
            <p:nvPr/>
          </p:nvSpPr>
          <p:spPr bwMode="auto">
            <a:xfrm>
              <a:off x="1290114" y="2391420"/>
              <a:ext cx="170126" cy="556181"/>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1" name="Freeform 146">
              <a:extLst>
                <a:ext uri="{FF2B5EF4-FFF2-40B4-BE49-F238E27FC236}">
                  <a16:creationId xmlns:a16="http://schemas.microsoft.com/office/drawing/2014/main" id="{DF79B410-8FEF-437B-A855-5F316E8249C2}"/>
                </a:ext>
              </a:extLst>
            </p:cNvPr>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2" name="Freeform 149">
              <a:extLst>
                <a:ext uri="{FF2B5EF4-FFF2-40B4-BE49-F238E27FC236}">
                  <a16:creationId xmlns:a16="http://schemas.microsoft.com/office/drawing/2014/main" id="{085790D2-1254-47E5-8AC1-587E276FDCC7}"/>
                </a:ext>
              </a:extLst>
            </p:cNvPr>
            <p:cNvSpPr>
              <a:spLocks/>
            </p:cNvSpPr>
            <p:nvPr/>
          </p:nvSpPr>
          <p:spPr bwMode="auto">
            <a:xfrm>
              <a:off x="1138345" y="2051426"/>
              <a:ext cx="308679" cy="403847"/>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pPr defTabSz="914367"/>
              <a:r>
                <a:rPr lang="en-US" sz="980" b="1" dirty="0">
                  <a:solidFill>
                    <a:srgbClr val="FFFFFF"/>
                  </a:solidFill>
                </a:rPr>
                <a:t> </a:t>
              </a:r>
            </a:p>
          </p:txBody>
        </p:sp>
        <p:sp>
          <p:nvSpPr>
            <p:cNvPr id="123" name="Rectangle 155">
              <a:extLst>
                <a:ext uri="{FF2B5EF4-FFF2-40B4-BE49-F238E27FC236}">
                  <a16:creationId xmlns:a16="http://schemas.microsoft.com/office/drawing/2014/main" id="{458D5B1E-7AB8-4D4E-97DF-8911AADCEB1A}"/>
                </a:ext>
              </a:extLst>
            </p:cNvPr>
            <p:cNvSpPr>
              <a:spLocks noChangeArrowheads="1"/>
            </p:cNvSpPr>
            <p:nvPr/>
          </p:nvSpPr>
          <p:spPr bwMode="auto">
            <a:xfrm>
              <a:off x="1501205" y="2382014"/>
              <a:ext cx="808238" cy="55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nvGrpSpPr>
            <p:cNvPr id="124" name="Group 123">
              <a:extLst>
                <a:ext uri="{FF2B5EF4-FFF2-40B4-BE49-F238E27FC236}">
                  <a16:creationId xmlns:a16="http://schemas.microsoft.com/office/drawing/2014/main" id="{50E7649E-7C67-4694-975C-C2A507DA5431}"/>
                </a:ext>
              </a:extLst>
            </p:cNvPr>
            <p:cNvGrpSpPr/>
            <p:nvPr/>
          </p:nvGrpSpPr>
          <p:grpSpPr>
            <a:xfrm>
              <a:off x="1388646" y="2014004"/>
              <a:ext cx="311900" cy="222474"/>
              <a:chOff x="1366452" y="1994459"/>
              <a:chExt cx="311900" cy="222474"/>
            </a:xfrm>
          </p:grpSpPr>
          <p:sp>
            <p:nvSpPr>
              <p:cNvPr id="137" name="Freeform 143">
                <a:extLst>
                  <a:ext uri="{FF2B5EF4-FFF2-40B4-BE49-F238E27FC236}">
                    <a16:creationId xmlns:a16="http://schemas.microsoft.com/office/drawing/2014/main" id="{CE1B2C89-5F17-4269-AB4E-93FD2F6A53F4}"/>
                  </a:ext>
                </a:extLst>
              </p:cNvPr>
              <p:cNvSpPr>
                <a:spLocks/>
              </p:cNvSpPr>
              <p:nvPr/>
            </p:nvSpPr>
            <p:spPr bwMode="auto">
              <a:xfrm>
                <a:off x="1591108" y="1994459"/>
                <a:ext cx="87244" cy="100331"/>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8" name="Freeform 142">
                <a:extLst>
                  <a:ext uri="{FF2B5EF4-FFF2-40B4-BE49-F238E27FC236}">
                    <a16:creationId xmlns:a16="http://schemas.microsoft.com/office/drawing/2014/main" id="{6D488A5F-5CE1-44D3-BB3F-00B22DDEDCD5}"/>
                  </a:ext>
                </a:extLst>
              </p:cNvPr>
              <p:cNvSpPr>
                <a:spLocks/>
              </p:cNvSpPr>
              <p:nvPr/>
            </p:nvSpPr>
            <p:spPr bwMode="auto">
              <a:xfrm>
                <a:off x="1366452" y="2040263"/>
                <a:ext cx="283543" cy="176670"/>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125" name="Oval 144">
              <a:extLst>
                <a:ext uri="{FF2B5EF4-FFF2-40B4-BE49-F238E27FC236}">
                  <a16:creationId xmlns:a16="http://schemas.microsoft.com/office/drawing/2014/main" id="{43126F2E-333C-4910-9AC9-F54422D0BA55}"/>
                </a:ext>
              </a:extLst>
            </p:cNvPr>
            <p:cNvSpPr>
              <a:spLocks noChangeArrowheads="1"/>
            </p:cNvSpPr>
            <p:nvPr/>
          </p:nvSpPr>
          <p:spPr bwMode="auto">
            <a:xfrm>
              <a:off x="1197762" y="1826724"/>
              <a:ext cx="196299" cy="196299"/>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6" name="Freeform 147">
              <a:extLst>
                <a:ext uri="{FF2B5EF4-FFF2-40B4-BE49-F238E27FC236}">
                  <a16:creationId xmlns:a16="http://schemas.microsoft.com/office/drawing/2014/main" id="{D3897992-F0CE-48EA-BAD4-D70DDCCFAC17}"/>
                </a:ext>
              </a:extLst>
            </p:cNvPr>
            <p:cNvSpPr>
              <a:spLocks/>
            </p:cNvSpPr>
            <p:nvPr/>
          </p:nvSpPr>
          <p:spPr bwMode="auto">
            <a:xfrm>
              <a:off x="1165790" y="2400144"/>
              <a:ext cx="139591" cy="543095"/>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nvGrpSpPr>
            <p:cNvPr id="127" name="Group 126">
              <a:extLst>
                <a:ext uri="{FF2B5EF4-FFF2-40B4-BE49-F238E27FC236}">
                  <a16:creationId xmlns:a16="http://schemas.microsoft.com/office/drawing/2014/main" id="{02F65183-31DE-42F3-8267-9671A6CCE3FF}"/>
                </a:ext>
              </a:extLst>
            </p:cNvPr>
            <p:cNvGrpSpPr/>
            <p:nvPr/>
          </p:nvGrpSpPr>
          <p:grpSpPr>
            <a:xfrm>
              <a:off x="958943" y="2054647"/>
              <a:ext cx="244284" cy="287906"/>
              <a:chOff x="978218" y="2040263"/>
              <a:chExt cx="244284" cy="287906"/>
            </a:xfrm>
          </p:grpSpPr>
          <p:sp>
            <p:nvSpPr>
              <p:cNvPr id="135" name="Freeform 150">
                <a:extLst>
                  <a:ext uri="{FF2B5EF4-FFF2-40B4-BE49-F238E27FC236}">
                    <a16:creationId xmlns:a16="http://schemas.microsoft.com/office/drawing/2014/main" id="{6BE97347-BBC3-4886-B1B9-BC5532F2EB5D}"/>
                  </a:ext>
                </a:extLst>
              </p:cNvPr>
              <p:cNvSpPr>
                <a:spLocks/>
              </p:cNvSpPr>
              <p:nvPr/>
            </p:nvSpPr>
            <p:spPr bwMode="auto">
              <a:xfrm>
                <a:off x="978218" y="2040263"/>
                <a:ext cx="244284" cy="250827"/>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6" name="Freeform 151">
                <a:extLst>
                  <a:ext uri="{FF2B5EF4-FFF2-40B4-BE49-F238E27FC236}">
                    <a16:creationId xmlns:a16="http://schemas.microsoft.com/office/drawing/2014/main" id="{181F30F1-3576-468D-9183-BA9E2FCECA2E}"/>
                  </a:ext>
                </a:extLst>
              </p:cNvPr>
              <p:cNvSpPr>
                <a:spLocks/>
              </p:cNvSpPr>
              <p:nvPr/>
            </p:nvSpPr>
            <p:spPr bwMode="auto">
              <a:xfrm>
                <a:off x="1095995" y="2238743"/>
                <a:ext cx="100331" cy="89426"/>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128" name="Freeform 152">
              <a:extLst>
                <a:ext uri="{FF2B5EF4-FFF2-40B4-BE49-F238E27FC236}">
                  <a16:creationId xmlns:a16="http://schemas.microsoft.com/office/drawing/2014/main" id="{1D7D41A2-BB8E-45EB-A757-25C884A69D52}"/>
                </a:ext>
              </a:extLst>
            </p:cNvPr>
            <p:cNvSpPr>
              <a:spLocks/>
            </p:cNvSpPr>
            <p:nvPr/>
          </p:nvSpPr>
          <p:spPr bwMode="auto">
            <a:xfrm>
              <a:off x="1189038" y="1820181"/>
              <a:ext cx="209386" cy="17448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9" name="Freeform 153">
              <a:extLst>
                <a:ext uri="{FF2B5EF4-FFF2-40B4-BE49-F238E27FC236}">
                  <a16:creationId xmlns:a16="http://schemas.microsoft.com/office/drawing/2014/main" id="{DC02D795-FECC-4E43-9CD0-01698FCFCDFA}"/>
                </a:ext>
              </a:extLst>
            </p:cNvPr>
            <p:cNvSpPr>
              <a:spLocks/>
            </p:cNvSpPr>
            <p:nvPr/>
          </p:nvSpPr>
          <p:spPr bwMode="auto">
            <a:xfrm>
              <a:off x="1263940" y="2402326"/>
              <a:ext cx="146135" cy="17449"/>
            </a:xfrm>
            <a:custGeom>
              <a:avLst/>
              <a:gdLst>
                <a:gd name="T0" fmla="*/ 124 w 152"/>
                <a:gd name="T1" fmla="*/ 0 h 19"/>
                <a:gd name="T2" fmla="*/ 0 w 152"/>
                <a:gd name="T3" fmla="*/ 19 h 19"/>
                <a:gd name="T4" fmla="*/ 152 w 152"/>
                <a:gd name="T5" fmla="*/ 5 h 19"/>
                <a:gd name="T6" fmla="*/ 124 w 152"/>
                <a:gd name="T7" fmla="*/ 0 h 19"/>
              </a:gdLst>
              <a:ahLst/>
              <a:cxnLst>
                <a:cxn ang="0">
                  <a:pos x="T0" y="T1"/>
                </a:cxn>
                <a:cxn ang="0">
                  <a:pos x="T2" y="T3"/>
                </a:cxn>
                <a:cxn ang="0">
                  <a:pos x="T4" y="T5"/>
                </a:cxn>
                <a:cxn ang="0">
                  <a:pos x="T6" y="T7"/>
                </a:cxn>
              </a:cxnLst>
              <a:rect l="0" t="0" r="r" b="b"/>
              <a:pathLst>
                <a:path w="152" h="19">
                  <a:moveTo>
                    <a:pt x="124" y="0"/>
                  </a:moveTo>
                  <a:cubicBezTo>
                    <a:pt x="78" y="0"/>
                    <a:pt x="0" y="19"/>
                    <a:pt x="0" y="19"/>
                  </a:cubicBezTo>
                  <a:cubicBezTo>
                    <a:pt x="152" y="5"/>
                    <a:pt x="152" y="5"/>
                    <a:pt x="152" y="5"/>
                  </a:cubicBezTo>
                  <a:cubicBezTo>
                    <a:pt x="147" y="1"/>
                    <a:pt x="137" y="0"/>
                    <a:pt x="124" y="0"/>
                  </a:cubicBezTo>
                </a:path>
              </a:pathLst>
            </a:custGeom>
            <a:solidFill>
              <a:srgbClr val="077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nvGrpSpPr>
            <p:cNvPr id="130" name="Group 129">
              <a:extLst>
                <a:ext uri="{FF2B5EF4-FFF2-40B4-BE49-F238E27FC236}">
                  <a16:creationId xmlns:a16="http://schemas.microsoft.com/office/drawing/2014/main" id="{F76A8880-4C02-4A3D-9892-4144C4A8273E}"/>
                </a:ext>
              </a:extLst>
            </p:cNvPr>
            <p:cNvGrpSpPr/>
            <p:nvPr/>
          </p:nvGrpSpPr>
          <p:grpSpPr>
            <a:xfrm>
              <a:off x="1261759" y="2339640"/>
              <a:ext cx="1054019" cy="607961"/>
              <a:chOff x="511109" y="5814543"/>
              <a:chExt cx="1041729" cy="600871"/>
            </a:xfrm>
          </p:grpSpPr>
          <p:sp>
            <p:nvSpPr>
              <p:cNvPr id="132" name="Rectangle 154">
                <a:extLst>
                  <a:ext uri="{FF2B5EF4-FFF2-40B4-BE49-F238E27FC236}">
                    <a16:creationId xmlns:a16="http://schemas.microsoft.com/office/drawing/2014/main" id="{A4A51902-017A-498C-9AB1-63BAB0913C64}"/>
                  </a:ext>
                </a:extLst>
              </p:cNvPr>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3" name="Rectangle 156">
                <a:extLst>
                  <a:ext uri="{FF2B5EF4-FFF2-40B4-BE49-F238E27FC236}">
                    <a16:creationId xmlns:a16="http://schemas.microsoft.com/office/drawing/2014/main" id="{9F88113C-E223-4A28-98D7-8146B92A2AFD}"/>
                  </a:ext>
                </a:extLst>
              </p:cNvPr>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4" name="Freeform 158">
                <a:extLst>
                  <a:ext uri="{FF2B5EF4-FFF2-40B4-BE49-F238E27FC236}">
                    <a16:creationId xmlns:a16="http://schemas.microsoft.com/office/drawing/2014/main" id="{CE07EC6D-72EF-4BB5-AE9F-289153C3DB73}"/>
                  </a:ext>
                </a:extLst>
              </p:cNvPr>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pic>
          <p:nvPicPr>
            <p:cNvPr id="131" name="Picture 130">
              <a:extLst>
                <a:ext uri="{FF2B5EF4-FFF2-40B4-BE49-F238E27FC236}">
                  <a16:creationId xmlns:a16="http://schemas.microsoft.com/office/drawing/2014/main" id="{9F868D8D-80FA-4DDC-B503-86D856050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762" y="2148717"/>
              <a:ext cx="207282" cy="115834"/>
            </a:xfrm>
            <a:prstGeom prst="rect">
              <a:avLst/>
            </a:prstGeom>
          </p:spPr>
        </p:pic>
      </p:grpSp>
      <p:grpSp>
        <p:nvGrpSpPr>
          <p:cNvPr id="173" name="Group 172">
            <a:extLst>
              <a:ext uri="{FF2B5EF4-FFF2-40B4-BE49-F238E27FC236}">
                <a16:creationId xmlns:a16="http://schemas.microsoft.com/office/drawing/2014/main" id="{AB221EB0-BBF7-4719-8A8E-E44C1A263662}"/>
              </a:ext>
            </a:extLst>
          </p:cNvPr>
          <p:cNvGrpSpPr/>
          <p:nvPr/>
        </p:nvGrpSpPr>
        <p:grpSpPr>
          <a:xfrm>
            <a:off x="1612113" y="4773941"/>
            <a:ext cx="1307069" cy="1108772"/>
            <a:chOff x="1680905" y="4869171"/>
            <a:chExt cx="1333278" cy="1131005"/>
          </a:xfrm>
        </p:grpSpPr>
        <p:grpSp>
          <p:nvGrpSpPr>
            <p:cNvPr id="174" name="Group 173">
              <a:extLst>
                <a:ext uri="{FF2B5EF4-FFF2-40B4-BE49-F238E27FC236}">
                  <a16:creationId xmlns:a16="http://schemas.microsoft.com/office/drawing/2014/main" id="{C4D38A1E-FCCF-462D-A693-E41D97725F31}"/>
                </a:ext>
              </a:extLst>
            </p:cNvPr>
            <p:cNvGrpSpPr/>
            <p:nvPr/>
          </p:nvGrpSpPr>
          <p:grpSpPr>
            <a:xfrm>
              <a:off x="2312865" y="4869171"/>
              <a:ext cx="701318" cy="1129810"/>
              <a:chOff x="1444680" y="4869171"/>
              <a:chExt cx="701318" cy="1129810"/>
            </a:xfrm>
          </p:grpSpPr>
          <p:sp>
            <p:nvSpPr>
              <p:cNvPr id="179" name="Freeform 77">
                <a:extLst>
                  <a:ext uri="{FF2B5EF4-FFF2-40B4-BE49-F238E27FC236}">
                    <a16:creationId xmlns:a16="http://schemas.microsoft.com/office/drawing/2014/main" id="{9DF3F4BD-51FB-487F-9F87-CA22CE569200}"/>
                  </a:ext>
                </a:extLst>
              </p:cNvPr>
              <p:cNvSpPr>
                <a:spLocks/>
              </p:cNvSpPr>
              <p:nvPr/>
            </p:nvSpPr>
            <p:spPr bwMode="auto">
              <a:xfrm>
                <a:off x="1834673" y="5091785"/>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0" name="Freeform 78">
                <a:extLst>
                  <a:ext uri="{FF2B5EF4-FFF2-40B4-BE49-F238E27FC236}">
                    <a16:creationId xmlns:a16="http://schemas.microsoft.com/office/drawing/2014/main" id="{D69474DC-7633-46F6-8599-602B83F93F5C}"/>
                  </a:ext>
                </a:extLst>
              </p:cNvPr>
              <p:cNvSpPr>
                <a:spLocks/>
              </p:cNvSpPr>
              <p:nvPr/>
            </p:nvSpPr>
            <p:spPr bwMode="auto">
              <a:xfrm>
                <a:off x="2057287" y="5044919"/>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1" name="Oval 180">
                <a:extLst>
                  <a:ext uri="{FF2B5EF4-FFF2-40B4-BE49-F238E27FC236}">
                    <a16:creationId xmlns:a16="http://schemas.microsoft.com/office/drawing/2014/main" id="{FE4433E1-DF12-466A-B49E-A336C79E6A5E}"/>
                  </a:ext>
                </a:extLst>
              </p:cNvPr>
              <p:cNvSpPr>
                <a:spLocks noChangeArrowheads="1"/>
              </p:cNvSpPr>
              <p:nvPr/>
            </p:nvSpPr>
            <p:spPr bwMode="auto">
              <a:xfrm>
                <a:off x="1672316" y="4875866"/>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2" name="Freeform 80">
                <a:extLst>
                  <a:ext uri="{FF2B5EF4-FFF2-40B4-BE49-F238E27FC236}">
                    <a16:creationId xmlns:a16="http://schemas.microsoft.com/office/drawing/2014/main" id="{FBBA9A5D-6035-4061-BB4A-BD2D1C45AB7D}"/>
                  </a:ext>
                </a:extLst>
              </p:cNvPr>
              <p:cNvSpPr>
                <a:spLocks/>
              </p:cNvSpPr>
              <p:nvPr/>
            </p:nvSpPr>
            <p:spPr bwMode="auto">
              <a:xfrm>
                <a:off x="1757679" y="5443282"/>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3" name="Freeform 81">
                <a:extLst>
                  <a:ext uri="{FF2B5EF4-FFF2-40B4-BE49-F238E27FC236}">
                    <a16:creationId xmlns:a16="http://schemas.microsoft.com/office/drawing/2014/main" id="{0E715562-AD62-4EA7-9F8D-C8A6FA6CBC8C}"/>
                  </a:ext>
                </a:extLst>
              </p:cNvPr>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4" name="Freeform 82">
                <a:extLst>
                  <a:ext uri="{FF2B5EF4-FFF2-40B4-BE49-F238E27FC236}">
                    <a16:creationId xmlns:a16="http://schemas.microsoft.com/office/drawing/2014/main" id="{87577CD8-488A-4F00-A63A-602EF3AC81D1}"/>
                  </a:ext>
                </a:extLst>
              </p:cNvPr>
              <p:cNvSpPr>
                <a:spLocks/>
              </p:cNvSpPr>
              <p:nvPr/>
            </p:nvSpPr>
            <p:spPr bwMode="auto">
              <a:xfrm>
                <a:off x="1635492" y="5453324"/>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5" name="Freeform 83">
                <a:extLst>
                  <a:ext uri="{FF2B5EF4-FFF2-40B4-BE49-F238E27FC236}">
                    <a16:creationId xmlns:a16="http://schemas.microsoft.com/office/drawing/2014/main" id="{986AFB56-9CA7-4D0F-AE69-58EFBCA62DBA}"/>
                  </a:ext>
                </a:extLst>
              </p:cNvPr>
              <p:cNvSpPr>
                <a:spLocks/>
              </p:cNvSpPr>
              <p:nvPr/>
            </p:nvSpPr>
            <p:spPr bwMode="auto">
              <a:xfrm>
                <a:off x="1704118" y="5088438"/>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6" name="Freeform 84">
                <a:extLst>
                  <a:ext uri="{FF2B5EF4-FFF2-40B4-BE49-F238E27FC236}">
                    <a16:creationId xmlns:a16="http://schemas.microsoft.com/office/drawing/2014/main" id="{F701163E-4427-4F1E-AD10-192A90B20859}"/>
                  </a:ext>
                </a:extLst>
              </p:cNvPr>
              <p:cNvSpPr>
                <a:spLocks/>
              </p:cNvSpPr>
              <p:nvPr/>
            </p:nvSpPr>
            <p:spPr bwMode="auto">
              <a:xfrm>
                <a:off x="1628797" y="5086764"/>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89642"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784" b="1" dirty="0">
                  <a:solidFill>
                    <a:srgbClr val="FFFFFF"/>
                  </a:solidFill>
                </a:endParaRPr>
              </a:p>
            </p:txBody>
          </p:sp>
          <p:sp>
            <p:nvSpPr>
              <p:cNvPr id="187" name="Freeform 85">
                <a:extLst>
                  <a:ext uri="{FF2B5EF4-FFF2-40B4-BE49-F238E27FC236}">
                    <a16:creationId xmlns:a16="http://schemas.microsoft.com/office/drawing/2014/main" id="{DC87F82A-A2E0-4996-9F8D-136D37F29720}"/>
                  </a:ext>
                </a:extLst>
              </p:cNvPr>
              <p:cNvSpPr>
                <a:spLocks/>
              </p:cNvSpPr>
              <p:nvPr/>
            </p:nvSpPr>
            <p:spPr bwMode="auto">
              <a:xfrm>
                <a:off x="1444680" y="5091785"/>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8" name="Freeform 86">
                <a:extLst>
                  <a:ext uri="{FF2B5EF4-FFF2-40B4-BE49-F238E27FC236}">
                    <a16:creationId xmlns:a16="http://schemas.microsoft.com/office/drawing/2014/main" id="{2AA5CF19-DB1A-43F8-B277-84E6338E0C7E}"/>
                  </a:ext>
                </a:extLst>
              </p:cNvPr>
              <p:cNvSpPr>
                <a:spLocks/>
              </p:cNvSpPr>
              <p:nvPr/>
            </p:nvSpPr>
            <p:spPr bwMode="auto">
              <a:xfrm>
                <a:off x="1563519" y="5290967"/>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89" name="Freeform 87">
                <a:extLst>
                  <a:ext uri="{FF2B5EF4-FFF2-40B4-BE49-F238E27FC236}">
                    <a16:creationId xmlns:a16="http://schemas.microsoft.com/office/drawing/2014/main" id="{CD381F9C-8D1D-4EC1-8D9F-FC79D9D2A99A}"/>
                  </a:ext>
                </a:extLst>
              </p:cNvPr>
              <p:cNvSpPr>
                <a:spLocks/>
              </p:cNvSpPr>
              <p:nvPr/>
            </p:nvSpPr>
            <p:spPr bwMode="auto">
              <a:xfrm>
                <a:off x="1663947" y="4869171"/>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pic>
            <p:nvPicPr>
              <p:cNvPr id="190" name="Picture 189">
                <a:extLst>
                  <a:ext uri="{FF2B5EF4-FFF2-40B4-BE49-F238E27FC236}">
                    <a16:creationId xmlns:a16="http://schemas.microsoft.com/office/drawing/2014/main" id="{7C100F20-F92F-4FA5-848C-7BDA93729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9166" y="5141005"/>
                <a:ext cx="329213" cy="225572"/>
              </a:xfrm>
              <a:prstGeom prst="rect">
                <a:avLst/>
              </a:prstGeom>
            </p:spPr>
          </p:pic>
        </p:grpSp>
        <p:grpSp>
          <p:nvGrpSpPr>
            <p:cNvPr id="175" name="Group 174">
              <a:extLst>
                <a:ext uri="{FF2B5EF4-FFF2-40B4-BE49-F238E27FC236}">
                  <a16:creationId xmlns:a16="http://schemas.microsoft.com/office/drawing/2014/main" id="{506448E4-9F1C-4C0D-9593-43CE12F4E7D8}"/>
                </a:ext>
              </a:extLst>
            </p:cNvPr>
            <p:cNvGrpSpPr/>
            <p:nvPr/>
          </p:nvGrpSpPr>
          <p:grpSpPr>
            <a:xfrm>
              <a:off x="1680905" y="5392215"/>
              <a:ext cx="1054019" cy="607961"/>
              <a:chOff x="511109" y="5814543"/>
              <a:chExt cx="1041729" cy="600871"/>
            </a:xfrm>
          </p:grpSpPr>
          <p:sp>
            <p:nvSpPr>
              <p:cNvPr id="176" name="Rectangle 154">
                <a:extLst>
                  <a:ext uri="{FF2B5EF4-FFF2-40B4-BE49-F238E27FC236}">
                    <a16:creationId xmlns:a16="http://schemas.microsoft.com/office/drawing/2014/main" id="{A6603F6E-929E-4998-929E-117854C5140A}"/>
                  </a:ext>
                </a:extLst>
              </p:cNvPr>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77" name="Rectangle 156">
                <a:extLst>
                  <a:ext uri="{FF2B5EF4-FFF2-40B4-BE49-F238E27FC236}">
                    <a16:creationId xmlns:a16="http://schemas.microsoft.com/office/drawing/2014/main" id="{A1884BDF-891A-4C7B-899F-EDB8E0393397}"/>
                  </a:ext>
                </a:extLst>
              </p:cNvPr>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78" name="Freeform 158">
                <a:extLst>
                  <a:ext uri="{FF2B5EF4-FFF2-40B4-BE49-F238E27FC236}">
                    <a16:creationId xmlns:a16="http://schemas.microsoft.com/office/drawing/2014/main" id="{35E235BF-FC8B-4B71-9D72-EFEA37B1093B}"/>
                  </a:ext>
                </a:extLst>
              </p:cNvPr>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grpSp>
        <p:nvGrpSpPr>
          <p:cNvPr id="191" name="Group 190">
            <a:extLst>
              <a:ext uri="{FF2B5EF4-FFF2-40B4-BE49-F238E27FC236}">
                <a16:creationId xmlns:a16="http://schemas.microsoft.com/office/drawing/2014/main" id="{6D8BEAD2-941F-47FD-8251-B4C03ADD01DC}"/>
              </a:ext>
            </a:extLst>
          </p:cNvPr>
          <p:cNvGrpSpPr/>
          <p:nvPr/>
        </p:nvGrpSpPr>
        <p:grpSpPr>
          <a:xfrm>
            <a:off x="845419" y="5515844"/>
            <a:ext cx="1313882" cy="1108108"/>
            <a:chOff x="3806610" y="1466845"/>
            <a:chExt cx="1340228" cy="1130328"/>
          </a:xfrm>
        </p:grpSpPr>
        <p:sp>
          <p:nvSpPr>
            <p:cNvPr id="192" name="Freeform 94">
              <a:extLst>
                <a:ext uri="{FF2B5EF4-FFF2-40B4-BE49-F238E27FC236}">
                  <a16:creationId xmlns:a16="http://schemas.microsoft.com/office/drawing/2014/main" id="{2E2C4832-E4FF-4D6B-ADB8-86A546DDB758}"/>
                </a:ext>
              </a:extLst>
            </p:cNvPr>
            <p:cNvSpPr>
              <a:spLocks/>
            </p:cNvSpPr>
            <p:nvPr/>
          </p:nvSpPr>
          <p:spPr bwMode="auto">
            <a:xfrm>
              <a:off x="4196603" y="1689459"/>
              <a:ext cx="282871" cy="177422"/>
            </a:xfrm>
            <a:custGeom>
              <a:avLst/>
              <a:gdLst>
                <a:gd name="T0" fmla="*/ 203 w 295"/>
                <a:gd name="T1" fmla="*/ 97 h 184"/>
                <a:gd name="T2" fmla="*/ 58 w 295"/>
                <a:gd name="T3" fmla="*/ 7 h 184"/>
                <a:gd name="T4" fmla="*/ 34 w 295"/>
                <a:gd name="T5" fmla="*/ 2 h 184"/>
                <a:gd name="T6" fmla="*/ 10 w 295"/>
                <a:gd name="T7" fmla="*/ 17 h 184"/>
                <a:gd name="T8" fmla="*/ 21 w 295"/>
                <a:gd name="T9" fmla="*/ 65 h 184"/>
                <a:gd name="T10" fmla="*/ 201 w 295"/>
                <a:gd name="T11" fmla="*/ 177 h 184"/>
                <a:gd name="T12" fmla="*/ 229 w 295"/>
                <a:gd name="T13" fmla="*/ 180 h 184"/>
                <a:gd name="T14" fmla="*/ 251 w 295"/>
                <a:gd name="T15" fmla="*/ 161 h 184"/>
                <a:gd name="T16" fmla="*/ 295 w 295"/>
                <a:gd name="T17" fmla="*/ 56 h 184"/>
                <a:gd name="T18" fmla="*/ 233 w 295"/>
                <a:gd name="T19" fmla="*/ 24 h 184"/>
                <a:gd name="T20" fmla="*/ 203 w 295"/>
                <a:gd name="T21" fmla="*/ 9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5" h="184">
                  <a:moveTo>
                    <a:pt x="203" y="97"/>
                  </a:moveTo>
                  <a:cubicBezTo>
                    <a:pt x="157" y="68"/>
                    <a:pt x="58" y="7"/>
                    <a:pt x="58" y="7"/>
                  </a:cubicBezTo>
                  <a:cubicBezTo>
                    <a:pt x="50" y="2"/>
                    <a:pt x="42" y="0"/>
                    <a:pt x="34" y="2"/>
                  </a:cubicBezTo>
                  <a:cubicBezTo>
                    <a:pt x="24" y="3"/>
                    <a:pt x="16" y="9"/>
                    <a:pt x="10" y="17"/>
                  </a:cubicBezTo>
                  <a:cubicBezTo>
                    <a:pt x="0" y="33"/>
                    <a:pt x="5" y="55"/>
                    <a:pt x="21" y="65"/>
                  </a:cubicBezTo>
                  <a:cubicBezTo>
                    <a:pt x="201" y="177"/>
                    <a:pt x="201" y="177"/>
                    <a:pt x="201" y="177"/>
                  </a:cubicBezTo>
                  <a:cubicBezTo>
                    <a:pt x="209" y="182"/>
                    <a:pt x="220" y="184"/>
                    <a:pt x="229" y="180"/>
                  </a:cubicBezTo>
                  <a:cubicBezTo>
                    <a:pt x="239" y="177"/>
                    <a:pt x="247" y="170"/>
                    <a:pt x="251" y="161"/>
                  </a:cubicBezTo>
                  <a:cubicBezTo>
                    <a:pt x="295" y="56"/>
                    <a:pt x="295" y="56"/>
                    <a:pt x="295" y="56"/>
                  </a:cubicBezTo>
                  <a:cubicBezTo>
                    <a:pt x="233" y="24"/>
                    <a:pt x="233" y="24"/>
                    <a:pt x="233" y="24"/>
                  </a:cubicBezTo>
                  <a:cubicBezTo>
                    <a:pt x="223" y="49"/>
                    <a:pt x="212" y="77"/>
                    <a:pt x="203" y="97"/>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3" name="Freeform 95">
              <a:extLst>
                <a:ext uri="{FF2B5EF4-FFF2-40B4-BE49-F238E27FC236}">
                  <a16:creationId xmlns:a16="http://schemas.microsoft.com/office/drawing/2014/main" id="{D91EF153-6C2D-46CF-B2C8-9899A1D9A378}"/>
                </a:ext>
              </a:extLst>
            </p:cNvPr>
            <p:cNvSpPr>
              <a:spLocks/>
            </p:cNvSpPr>
            <p:nvPr/>
          </p:nvSpPr>
          <p:spPr bwMode="auto">
            <a:xfrm>
              <a:off x="4419217" y="1642593"/>
              <a:ext cx="88711" cy="100427"/>
            </a:xfrm>
            <a:custGeom>
              <a:avLst/>
              <a:gdLst>
                <a:gd name="T0" fmla="*/ 67 w 93"/>
                <a:gd name="T1" fmla="*/ 3 h 105"/>
                <a:gd name="T2" fmla="*/ 48 w 93"/>
                <a:gd name="T3" fmla="*/ 1 h 105"/>
                <a:gd name="T4" fmla="*/ 22 w 93"/>
                <a:gd name="T5" fmla="*/ 21 h 105"/>
                <a:gd name="T6" fmla="*/ 0 w 93"/>
                <a:gd name="T7" fmla="*/ 73 h 105"/>
                <a:gd name="T8" fmla="*/ 62 w 93"/>
                <a:gd name="T9" fmla="*/ 105 h 105"/>
                <a:gd name="T10" fmla="*/ 85 w 93"/>
                <a:gd name="T11" fmla="*/ 48 h 105"/>
                <a:gd name="T12" fmla="*/ 67 w 9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93" h="105">
                  <a:moveTo>
                    <a:pt x="67" y="3"/>
                  </a:moveTo>
                  <a:cubicBezTo>
                    <a:pt x="61" y="0"/>
                    <a:pt x="54" y="0"/>
                    <a:pt x="48" y="1"/>
                  </a:cubicBezTo>
                  <a:cubicBezTo>
                    <a:pt x="37" y="3"/>
                    <a:pt x="27" y="10"/>
                    <a:pt x="22" y="21"/>
                  </a:cubicBezTo>
                  <a:cubicBezTo>
                    <a:pt x="22" y="21"/>
                    <a:pt x="12" y="45"/>
                    <a:pt x="0" y="73"/>
                  </a:cubicBezTo>
                  <a:cubicBezTo>
                    <a:pt x="62" y="105"/>
                    <a:pt x="62" y="105"/>
                    <a:pt x="62" y="105"/>
                  </a:cubicBezTo>
                  <a:cubicBezTo>
                    <a:pt x="85" y="48"/>
                    <a:pt x="85" y="48"/>
                    <a:pt x="85" y="48"/>
                  </a:cubicBezTo>
                  <a:cubicBezTo>
                    <a:pt x="93" y="30"/>
                    <a:pt x="84" y="10"/>
                    <a:pt x="67" y="3"/>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4" name="Oval 193">
              <a:extLst>
                <a:ext uri="{FF2B5EF4-FFF2-40B4-BE49-F238E27FC236}">
                  <a16:creationId xmlns:a16="http://schemas.microsoft.com/office/drawing/2014/main" id="{BDF7946F-E76D-406A-9666-2D7550E796B6}"/>
                </a:ext>
              </a:extLst>
            </p:cNvPr>
            <p:cNvSpPr>
              <a:spLocks noChangeArrowheads="1"/>
            </p:cNvSpPr>
            <p:nvPr/>
          </p:nvSpPr>
          <p:spPr bwMode="auto">
            <a:xfrm>
              <a:off x="4034246" y="1473540"/>
              <a:ext cx="197507" cy="197507"/>
            </a:xfrm>
            <a:prstGeom prst="ellipse">
              <a:avLst/>
            </a:pr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5" name="Freeform 98">
              <a:extLst>
                <a:ext uri="{FF2B5EF4-FFF2-40B4-BE49-F238E27FC236}">
                  <a16:creationId xmlns:a16="http://schemas.microsoft.com/office/drawing/2014/main" id="{596189B7-9256-41A2-91C4-A74ABF526633}"/>
                </a:ext>
              </a:extLst>
            </p:cNvPr>
            <p:cNvSpPr>
              <a:spLocks/>
            </p:cNvSpPr>
            <p:nvPr/>
          </p:nvSpPr>
          <p:spPr bwMode="auto">
            <a:xfrm>
              <a:off x="4119609" y="2040956"/>
              <a:ext cx="170727" cy="555699"/>
            </a:xfrm>
            <a:custGeom>
              <a:avLst/>
              <a:gdLst>
                <a:gd name="T0" fmla="*/ 177 w 177"/>
                <a:gd name="T1" fmla="*/ 580 h 580"/>
                <a:gd name="T2" fmla="*/ 62 w 177"/>
                <a:gd name="T3" fmla="*/ 580 h 580"/>
                <a:gd name="T4" fmla="*/ 0 w 177"/>
                <a:gd name="T5" fmla="*/ 21 h 580"/>
                <a:gd name="T6" fmla="*/ 143 w 177"/>
                <a:gd name="T7" fmla="*/ 0 h 580"/>
                <a:gd name="T8" fmla="*/ 177 w 177"/>
                <a:gd name="T9" fmla="*/ 580 h 580"/>
              </a:gdLst>
              <a:ahLst/>
              <a:cxnLst>
                <a:cxn ang="0">
                  <a:pos x="T0" y="T1"/>
                </a:cxn>
                <a:cxn ang="0">
                  <a:pos x="T2" y="T3"/>
                </a:cxn>
                <a:cxn ang="0">
                  <a:pos x="T4" y="T5"/>
                </a:cxn>
                <a:cxn ang="0">
                  <a:pos x="T6" y="T7"/>
                </a:cxn>
                <a:cxn ang="0">
                  <a:pos x="T8" y="T9"/>
                </a:cxn>
              </a:cxnLst>
              <a:rect l="0" t="0" r="r" b="b"/>
              <a:pathLst>
                <a:path w="177" h="580">
                  <a:moveTo>
                    <a:pt x="177" y="580"/>
                  </a:moveTo>
                  <a:cubicBezTo>
                    <a:pt x="62" y="580"/>
                    <a:pt x="62" y="580"/>
                    <a:pt x="62" y="580"/>
                  </a:cubicBezTo>
                  <a:cubicBezTo>
                    <a:pt x="62" y="339"/>
                    <a:pt x="0" y="22"/>
                    <a:pt x="0" y="21"/>
                  </a:cubicBezTo>
                  <a:cubicBezTo>
                    <a:pt x="143" y="0"/>
                    <a:pt x="143" y="0"/>
                    <a:pt x="143" y="0"/>
                  </a:cubicBezTo>
                  <a:cubicBezTo>
                    <a:pt x="144" y="8"/>
                    <a:pt x="177" y="328"/>
                    <a:pt x="177" y="5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6" name="Freeform 99">
              <a:extLst>
                <a:ext uri="{FF2B5EF4-FFF2-40B4-BE49-F238E27FC236}">
                  <a16:creationId xmlns:a16="http://schemas.microsoft.com/office/drawing/2014/main" id="{39F8BEEB-55E0-4B23-AC87-F9BBB542F093}"/>
                </a:ext>
              </a:extLst>
            </p:cNvPr>
            <p:cNvSpPr>
              <a:spLocks/>
            </p:cNvSpPr>
            <p:nvPr/>
          </p:nvSpPr>
          <p:spPr bwMode="auto">
            <a:xfrm>
              <a:off x="3997422" y="2050998"/>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7" name="Freeform 100">
              <a:extLst>
                <a:ext uri="{FF2B5EF4-FFF2-40B4-BE49-F238E27FC236}">
                  <a16:creationId xmlns:a16="http://schemas.microsoft.com/office/drawing/2014/main" id="{0964471C-D0AB-4973-89D7-98BECC17E73A}"/>
                </a:ext>
              </a:extLst>
            </p:cNvPr>
            <p:cNvSpPr>
              <a:spLocks/>
            </p:cNvSpPr>
            <p:nvPr/>
          </p:nvSpPr>
          <p:spPr bwMode="auto">
            <a:xfrm>
              <a:off x="3997422" y="2050998"/>
              <a:ext cx="137251" cy="542308"/>
            </a:xfrm>
            <a:custGeom>
              <a:avLst/>
              <a:gdLst>
                <a:gd name="T0" fmla="*/ 82 w 82"/>
                <a:gd name="T1" fmla="*/ 0 h 324"/>
                <a:gd name="T2" fmla="*/ 66 w 82"/>
                <a:gd name="T3" fmla="*/ 324 h 324"/>
                <a:gd name="T4" fmla="*/ 0 w 82"/>
                <a:gd name="T5" fmla="*/ 324 h 324"/>
                <a:gd name="T6" fmla="*/ 0 w 82"/>
                <a:gd name="T7" fmla="*/ 0 h 324"/>
                <a:gd name="T8" fmla="*/ 82 w 82"/>
                <a:gd name="T9" fmla="*/ 0 h 324"/>
              </a:gdLst>
              <a:ahLst/>
              <a:cxnLst>
                <a:cxn ang="0">
                  <a:pos x="T0" y="T1"/>
                </a:cxn>
                <a:cxn ang="0">
                  <a:pos x="T2" y="T3"/>
                </a:cxn>
                <a:cxn ang="0">
                  <a:pos x="T4" y="T5"/>
                </a:cxn>
                <a:cxn ang="0">
                  <a:pos x="T6" y="T7"/>
                </a:cxn>
                <a:cxn ang="0">
                  <a:pos x="T8" y="T9"/>
                </a:cxn>
              </a:cxnLst>
              <a:rect l="0" t="0" r="r" b="b"/>
              <a:pathLst>
                <a:path w="82" h="324">
                  <a:moveTo>
                    <a:pt x="82" y="0"/>
                  </a:moveTo>
                  <a:lnTo>
                    <a:pt x="66" y="324"/>
                  </a:lnTo>
                  <a:lnTo>
                    <a:pt x="0" y="324"/>
                  </a:lnTo>
                  <a:lnTo>
                    <a:pt x="0" y="0"/>
                  </a:lnTo>
                  <a:lnTo>
                    <a:pt x="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8" name="Freeform 101">
              <a:extLst>
                <a:ext uri="{FF2B5EF4-FFF2-40B4-BE49-F238E27FC236}">
                  <a16:creationId xmlns:a16="http://schemas.microsoft.com/office/drawing/2014/main" id="{20C8AD29-2A96-4F4D-90A1-3B2F6EDED03D}"/>
                </a:ext>
              </a:extLst>
            </p:cNvPr>
            <p:cNvSpPr>
              <a:spLocks/>
            </p:cNvSpPr>
            <p:nvPr/>
          </p:nvSpPr>
          <p:spPr bwMode="auto">
            <a:xfrm>
              <a:off x="4066048" y="1686112"/>
              <a:ext cx="118839" cy="75321"/>
            </a:xfrm>
            <a:custGeom>
              <a:avLst/>
              <a:gdLst>
                <a:gd name="T0" fmla="*/ 0 w 124"/>
                <a:gd name="T1" fmla="*/ 0 h 79"/>
                <a:gd name="T2" fmla="*/ 63 w 124"/>
                <a:gd name="T3" fmla="*/ 26 h 79"/>
                <a:gd name="T4" fmla="*/ 124 w 124"/>
                <a:gd name="T5" fmla="*/ 2 h 79"/>
                <a:gd name="T6" fmla="*/ 124 w 124"/>
                <a:gd name="T7" fmla="*/ 26 h 79"/>
                <a:gd name="T8" fmla="*/ 62 w 124"/>
                <a:gd name="T9" fmla="*/ 79 h 79"/>
                <a:gd name="T10" fmla="*/ 0 w 124"/>
                <a:gd name="T11" fmla="*/ 31 h 79"/>
                <a:gd name="T12" fmla="*/ 0 w 124"/>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124" h="79">
                  <a:moveTo>
                    <a:pt x="0" y="0"/>
                  </a:moveTo>
                  <a:cubicBezTo>
                    <a:pt x="16" y="16"/>
                    <a:pt x="38" y="26"/>
                    <a:pt x="63" y="26"/>
                  </a:cubicBezTo>
                  <a:cubicBezTo>
                    <a:pt x="86" y="26"/>
                    <a:pt x="108" y="17"/>
                    <a:pt x="124" y="2"/>
                  </a:cubicBezTo>
                  <a:cubicBezTo>
                    <a:pt x="124" y="26"/>
                    <a:pt x="124" y="26"/>
                    <a:pt x="124" y="26"/>
                  </a:cubicBezTo>
                  <a:cubicBezTo>
                    <a:pt x="62" y="79"/>
                    <a:pt x="62" y="79"/>
                    <a:pt x="62" y="79"/>
                  </a:cubicBezTo>
                  <a:cubicBezTo>
                    <a:pt x="0" y="31"/>
                    <a:pt x="0" y="31"/>
                    <a:pt x="0" y="3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199" name="Freeform 113">
              <a:extLst>
                <a:ext uri="{FF2B5EF4-FFF2-40B4-BE49-F238E27FC236}">
                  <a16:creationId xmlns:a16="http://schemas.microsoft.com/office/drawing/2014/main" id="{66BA64FE-B31C-4430-922B-1336EB879AB0}"/>
                </a:ext>
              </a:extLst>
            </p:cNvPr>
            <p:cNvSpPr>
              <a:spLocks/>
            </p:cNvSpPr>
            <p:nvPr/>
          </p:nvSpPr>
          <p:spPr bwMode="auto">
            <a:xfrm>
              <a:off x="3990727" y="1684438"/>
              <a:ext cx="272828" cy="423469"/>
            </a:xfrm>
            <a:custGeom>
              <a:avLst/>
              <a:gdLst>
                <a:gd name="T0" fmla="*/ 79 w 285"/>
                <a:gd name="T1" fmla="*/ 0 h 443"/>
                <a:gd name="T2" fmla="*/ 22 w 285"/>
                <a:gd name="T3" fmla="*/ 10 h 443"/>
                <a:gd name="T4" fmla="*/ 9 w 285"/>
                <a:gd name="T5" fmla="*/ 31 h 443"/>
                <a:gd name="T6" fmla="*/ 0 w 285"/>
                <a:gd name="T7" fmla="*/ 443 h 443"/>
                <a:gd name="T8" fmla="*/ 285 w 285"/>
                <a:gd name="T9" fmla="*/ 422 h 443"/>
                <a:gd name="T10" fmla="*/ 275 w 285"/>
                <a:gd name="T11" fmla="*/ 31 h 443"/>
                <a:gd name="T12" fmla="*/ 263 w 285"/>
                <a:gd name="T13" fmla="*/ 10 h 443"/>
                <a:gd name="T14" fmla="*/ 205 w 285"/>
                <a:gd name="T15" fmla="*/ 0 h 443"/>
                <a:gd name="T16" fmla="*/ 142 w 285"/>
                <a:gd name="T17" fmla="*/ 59 h 443"/>
                <a:gd name="T18" fmla="*/ 79 w 285"/>
                <a:gd name="T19"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5" h="443">
                  <a:moveTo>
                    <a:pt x="79" y="0"/>
                  </a:moveTo>
                  <a:cubicBezTo>
                    <a:pt x="22" y="10"/>
                    <a:pt x="22" y="10"/>
                    <a:pt x="22" y="10"/>
                  </a:cubicBezTo>
                  <a:cubicBezTo>
                    <a:pt x="10" y="10"/>
                    <a:pt x="9" y="19"/>
                    <a:pt x="9" y="31"/>
                  </a:cubicBezTo>
                  <a:cubicBezTo>
                    <a:pt x="0" y="443"/>
                    <a:pt x="0" y="443"/>
                    <a:pt x="0" y="443"/>
                  </a:cubicBezTo>
                  <a:cubicBezTo>
                    <a:pt x="285" y="422"/>
                    <a:pt x="285" y="422"/>
                    <a:pt x="285" y="422"/>
                  </a:cubicBezTo>
                  <a:cubicBezTo>
                    <a:pt x="275" y="31"/>
                    <a:pt x="275" y="31"/>
                    <a:pt x="275" y="31"/>
                  </a:cubicBezTo>
                  <a:cubicBezTo>
                    <a:pt x="275" y="19"/>
                    <a:pt x="275" y="10"/>
                    <a:pt x="263" y="10"/>
                  </a:cubicBezTo>
                  <a:cubicBezTo>
                    <a:pt x="205" y="0"/>
                    <a:pt x="205" y="0"/>
                    <a:pt x="205" y="0"/>
                  </a:cubicBezTo>
                  <a:cubicBezTo>
                    <a:pt x="142" y="59"/>
                    <a:pt x="142" y="59"/>
                    <a:pt x="142" y="59"/>
                  </a:cubicBezTo>
                  <a:cubicBezTo>
                    <a:pt x="79" y="0"/>
                    <a:pt x="79" y="0"/>
                    <a:pt x="79" y="0"/>
                  </a:cubicBezTo>
                </a:path>
              </a:pathLst>
            </a:custGeom>
            <a:solidFill>
              <a:schemeClr val="accent5"/>
            </a:solidFill>
            <a:ln>
              <a:noFill/>
            </a:ln>
          </p:spPr>
          <p:txBody>
            <a:bodyPr vert="horz" wrap="square" lIns="0" tIns="89642"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endParaRPr lang="en-US" sz="784" b="1" dirty="0">
                <a:solidFill>
                  <a:srgbClr val="FFFFFF"/>
                </a:solidFill>
              </a:endParaRPr>
            </a:p>
          </p:txBody>
        </p:sp>
        <p:sp>
          <p:nvSpPr>
            <p:cNvPr id="200" name="Freeform 125">
              <a:extLst>
                <a:ext uri="{FF2B5EF4-FFF2-40B4-BE49-F238E27FC236}">
                  <a16:creationId xmlns:a16="http://schemas.microsoft.com/office/drawing/2014/main" id="{B502621F-4017-47CF-ADB2-0C2181C3B505}"/>
                </a:ext>
              </a:extLst>
            </p:cNvPr>
            <p:cNvSpPr>
              <a:spLocks/>
            </p:cNvSpPr>
            <p:nvPr/>
          </p:nvSpPr>
          <p:spPr bwMode="auto">
            <a:xfrm>
              <a:off x="3806610" y="1689459"/>
              <a:ext cx="246047" cy="251069"/>
            </a:xfrm>
            <a:custGeom>
              <a:avLst/>
              <a:gdLst>
                <a:gd name="T0" fmla="*/ 97 w 257"/>
                <a:gd name="T1" fmla="*/ 165 h 262"/>
                <a:gd name="T2" fmla="*/ 238 w 257"/>
                <a:gd name="T3" fmla="*/ 67 h 262"/>
                <a:gd name="T4" fmla="*/ 247 w 257"/>
                <a:gd name="T5" fmla="*/ 19 h 262"/>
                <a:gd name="T6" fmla="*/ 199 w 257"/>
                <a:gd name="T7" fmla="*/ 10 h 262"/>
                <a:gd name="T8" fmla="*/ 15 w 257"/>
                <a:gd name="T9" fmla="*/ 138 h 262"/>
                <a:gd name="T10" fmla="*/ 0 w 257"/>
                <a:gd name="T11" fmla="*/ 167 h 262"/>
                <a:gd name="T12" fmla="*/ 16 w 257"/>
                <a:gd name="T13" fmla="*/ 195 h 262"/>
                <a:gd name="T14" fmla="*/ 124 w 257"/>
                <a:gd name="T15" fmla="*/ 262 h 262"/>
                <a:gd name="T16" fmla="*/ 167 w 257"/>
                <a:gd name="T17" fmla="*/ 208 h 262"/>
                <a:gd name="T18" fmla="*/ 97 w 257"/>
                <a:gd name="T19" fmla="*/ 165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7" h="262">
                  <a:moveTo>
                    <a:pt x="97" y="165"/>
                  </a:moveTo>
                  <a:cubicBezTo>
                    <a:pt x="147" y="130"/>
                    <a:pt x="238" y="67"/>
                    <a:pt x="238" y="67"/>
                  </a:cubicBezTo>
                  <a:cubicBezTo>
                    <a:pt x="254" y="56"/>
                    <a:pt x="257" y="35"/>
                    <a:pt x="247" y="19"/>
                  </a:cubicBezTo>
                  <a:cubicBezTo>
                    <a:pt x="236" y="4"/>
                    <a:pt x="215" y="0"/>
                    <a:pt x="199" y="10"/>
                  </a:cubicBezTo>
                  <a:cubicBezTo>
                    <a:pt x="15" y="138"/>
                    <a:pt x="15" y="138"/>
                    <a:pt x="15" y="138"/>
                  </a:cubicBezTo>
                  <a:cubicBezTo>
                    <a:pt x="5" y="145"/>
                    <a:pt x="0" y="156"/>
                    <a:pt x="0" y="167"/>
                  </a:cubicBezTo>
                  <a:cubicBezTo>
                    <a:pt x="0" y="179"/>
                    <a:pt x="6" y="189"/>
                    <a:pt x="16" y="195"/>
                  </a:cubicBezTo>
                  <a:cubicBezTo>
                    <a:pt x="124" y="262"/>
                    <a:pt x="124" y="262"/>
                    <a:pt x="124" y="262"/>
                  </a:cubicBezTo>
                  <a:cubicBezTo>
                    <a:pt x="167" y="208"/>
                    <a:pt x="167" y="208"/>
                    <a:pt x="167" y="208"/>
                  </a:cubicBezTo>
                  <a:cubicBezTo>
                    <a:pt x="146" y="194"/>
                    <a:pt x="119" y="178"/>
                    <a:pt x="97" y="165"/>
                  </a:cubicBezTo>
                  <a:close/>
                </a:path>
              </a:pathLst>
            </a:custGeom>
            <a:solidFill>
              <a:schemeClr val="accent5"/>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01" name="Freeform 126">
              <a:extLst>
                <a:ext uri="{FF2B5EF4-FFF2-40B4-BE49-F238E27FC236}">
                  <a16:creationId xmlns:a16="http://schemas.microsoft.com/office/drawing/2014/main" id="{120BA291-F7DC-43C3-9757-549BC441A2CF}"/>
                </a:ext>
              </a:extLst>
            </p:cNvPr>
            <p:cNvSpPr>
              <a:spLocks/>
            </p:cNvSpPr>
            <p:nvPr/>
          </p:nvSpPr>
          <p:spPr bwMode="auto">
            <a:xfrm>
              <a:off x="3925449" y="1888641"/>
              <a:ext cx="100427" cy="88711"/>
            </a:xfrm>
            <a:custGeom>
              <a:avLst/>
              <a:gdLst>
                <a:gd name="T0" fmla="*/ 95 w 105"/>
                <a:gd name="T1" fmla="*/ 72 h 93"/>
                <a:gd name="T2" fmla="*/ 84 w 105"/>
                <a:gd name="T3" fmla="*/ 25 h 93"/>
                <a:gd name="T4" fmla="*/ 43 w 105"/>
                <a:gd name="T5" fmla="*/ 0 h 93"/>
                <a:gd name="T6" fmla="*/ 0 w 105"/>
                <a:gd name="T7" fmla="*/ 54 h 93"/>
                <a:gd name="T8" fmla="*/ 48 w 105"/>
                <a:gd name="T9" fmla="*/ 83 h 93"/>
                <a:gd name="T10" fmla="*/ 95 w 105"/>
                <a:gd name="T11" fmla="*/ 72 h 93"/>
              </a:gdLst>
              <a:ahLst/>
              <a:cxnLst>
                <a:cxn ang="0">
                  <a:pos x="T0" y="T1"/>
                </a:cxn>
                <a:cxn ang="0">
                  <a:pos x="T2" y="T3"/>
                </a:cxn>
                <a:cxn ang="0">
                  <a:pos x="T4" y="T5"/>
                </a:cxn>
                <a:cxn ang="0">
                  <a:pos x="T6" y="T7"/>
                </a:cxn>
                <a:cxn ang="0">
                  <a:pos x="T8" y="T9"/>
                </a:cxn>
                <a:cxn ang="0">
                  <a:pos x="T10" y="T11"/>
                </a:cxn>
              </a:cxnLst>
              <a:rect l="0" t="0" r="r" b="b"/>
              <a:pathLst>
                <a:path w="105" h="93">
                  <a:moveTo>
                    <a:pt x="95" y="72"/>
                  </a:moveTo>
                  <a:cubicBezTo>
                    <a:pt x="105" y="56"/>
                    <a:pt x="100" y="35"/>
                    <a:pt x="84" y="25"/>
                  </a:cubicBezTo>
                  <a:cubicBezTo>
                    <a:pt x="84" y="25"/>
                    <a:pt x="67" y="14"/>
                    <a:pt x="43" y="0"/>
                  </a:cubicBezTo>
                  <a:cubicBezTo>
                    <a:pt x="0" y="54"/>
                    <a:pt x="0" y="54"/>
                    <a:pt x="0" y="54"/>
                  </a:cubicBezTo>
                  <a:cubicBezTo>
                    <a:pt x="48" y="83"/>
                    <a:pt x="48" y="83"/>
                    <a:pt x="48" y="83"/>
                  </a:cubicBezTo>
                  <a:cubicBezTo>
                    <a:pt x="64" y="93"/>
                    <a:pt x="85" y="88"/>
                    <a:pt x="95" y="72"/>
                  </a:cubicBezTo>
                  <a:close/>
                </a:path>
              </a:pathLst>
            </a:custGeom>
            <a:solidFill>
              <a:srgbClr val="DCE5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sp>
          <p:nvSpPr>
            <p:cNvPr id="202" name="Freeform 129">
              <a:extLst>
                <a:ext uri="{FF2B5EF4-FFF2-40B4-BE49-F238E27FC236}">
                  <a16:creationId xmlns:a16="http://schemas.microsoft.com/office/drawing/2014/main" id="{33C19FD2-2B18-46DE-9A73-D95A0849E911}"/>
                </a:ext>
              </a:extLst>
            </p:cNvPr>
            <p:cNvSpPr>
              <a:spLocks/>
            </p:cNvSpPr>
            <p:nvPr/>
          </p:nvSpPr>
          <p:spPr bwMode="auto">
            <a:xfrm>
              <a:off x="4025877" y="1466845"/>
              <a:ext cx="210898" cy="175748"/>
            </a:xfrm>
            <a:custGeom>
              <a:avLst/>
              <a:gdLst>
                <a:gd name="T0" fmla="*/ 105 w 220"/>
                <a:gd name="T1" fmla="*/ 0 h 182"/>
                <a:gd name="T2" fmla="*/ 110 w 220"/>
                <a:gd name="T3" fmla="*/ 5 h 182"/>
                <a:gd name="T4" fmla="*/ 116 w 220"/>
                <a:gd name="T5" fmla="*/ 0 h 182"/>
                <a:gd name="T6" fmla="*/ 220 w 220"/>
                <a:gd name="T7" fmla="*/ 104 h 182"/>
                <a:gd name="T8" fmla="*/ 192 w 220"/>
                <a:gd name="T9" fmla="*/ 182 h 182"/>
                <a:gd name="T10" fmla="*/ 192 w 220"/>
                <a:gd name="T11" fmla="*/ 73 h 182"/>
                <a:gd name="T12" fmla="*/ 190 w 220"/>
                <a:gd name="T13" fmla="*/ 73 h 182"/>
                <a:gd name="T14" fmla="*/ 31 w 220"/>
                <a:gd name="T15" fmla="*/ 73 h 182"/>
                <a:gd name="T16" fmla="*/ 29 w 220"/>
                <a:gd name="T17" fmla="*/ 73 h 182"/>
                <a:gd name="T18" fmla="*/ 29 w 220"/>
                <a:gd name="T19" fmla="*/ 182 h 182"/>
                <a:gd name="T20" fmla="*/ 0 w 220"/>
                <a:gd name="T21" fmla="*/ 104 h 182"/>
                <a:gd name="T22" fmla="*/ 105 w 220"/>
                <a:gd name="T23"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82">
                  <a:moveTo>
                    <a:pt x="105" y="0"/>
                  </a:moveTo>
                  <a:cubicBezTo>
                    <a:pt x="110" y="5"/>
                    <a:pt x="110" y="5"/>
                    <a:pt x="110" y="5"/>
                  </a:cubicBezTo>
                  <a:cubicBezTo>
                    <a:pt x="116" y="0"/>
                    <a:pt x="116" y="0"/>
                    <a:pt x="116" y="0"/>
                  </a:cubicBezTo>
                  <a:cubicBezTo>
                    <a:pt x="179" y="0"/>
                    <a:pt x="220" y="49"/>
                    <a:pt x="220" y="104"/>
                  </a:cubicBezTo>
                  <a:cubicBezTo>
                    <a:pt x="220" y="159"/>
                    <a:pt x="192" y="182"/>
                    <a:pt x="192" y="182"/>
                  </a:cubicBezTo>
                  <a:cubicBezTo>
                    <a:pt x="192" y="73"/>
                    <a:pt x="192" y="73"/>
                    <a:pt x="192" y="73"/>
                  </a:cubicBezTo>
                  <a:cubicBezTo>
                    <a:pt x="190" y="73"/>
                    <a:pt x="190" y="73"/>
                    <a:pt x="190" y="73"/>
                  </a:cubicBezTo>
                  <a:cubicBezTo>
                    <a:pt x="31" y="73"/>
                    <a:pt x="31" y="73"/>
                    <a:pt x="31" y="73"/>
                  </a:cubicBezTo>
                  <a:cubicBezTo>
                    <a:pt x="29" y="73"/>
                    <a:pt x="29" y="73"/>
                    <a:pt x="29" y="73"/>
                  </a:cubicBezTo>
                  <a:cubicBezTo>
                    <a:pt x="29" y="182"/>
                    <a:pt x="29" y="182"/>
                    <a:pt x="29" y="182"/>
                  </a:cubicBezTo>
                  <a:cubicBezTo>
                    <a:pt x="29" y="182"/>
                    <a:pt x="0" y="159"/>
                    <a:pt x="0" y="104"/>
                  </a:cubicBezTo>
                  <a:cubicBezTo>
                    <a:pt x="0" y="49"/>
                    <a:pt x="42" y="0"/>
                    <a:pt x="105" y="0"/>
                  </a:cubicBezTo>
                  <a:close/>
                </a:path>
              </a:pathLst>
            </a:custGeom>
            <a:solidFill>
              <a:srgbClr val="B98A13"/>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solidFill>
                  <a:srgbClr val="FFFFFF"/>
                </a:solidFill>
              </a:endParaRPr>
            </a:p>
          </p:txBody>
        </p:sp>
        <p:grpSp>
          <p:nvGrpSpPr>
            <p:cNvPr id="203" name="Group 202">
              <a:extLst>
                <a:ext uri="{FF2B5EF4-FFF2-40B4-BE49-F238E27FC236}">
                  <a16:creationId xmlns:a16="http://schemas.microsoft.com/office/drawing/2014/main" id="{E1A59415-A43F-4B87-A5BD-69829822ECD3}"/>
                </a:ext>
              </a:extLst>
            </p:cNvPr>
            <p:cNvGrpSpPr/>
            <p:nvPr/>
          </p:nvGrpSpPr>
          <p:grpSpPr>
            <a:xfrm>
              <a:off x="4092819" y="1989212"/>
              <a:ext cx="1054019" cy="607961"/>
              <a:chOff x="511109" y="5814543"/>
              <a:chExt cx="1041729" cy="600871"/>
            </a:xfrm>
          </p:grpSpPr>
          <p:sp>
            <p:nvSpPr>
              <p:cNvPr id="205" name="Rectangle 154">
                <a:extLst>
                  <a:ext uri="{FF2B5EF4-FFF2-40B4-BE49-F238E27FC236}">
                    <a16:creationId xmlns:a16="http://schemas.microsoft.com/office/drawing/2014/main" id="{2EA4108C-A4E4-4EFD-9AC5-CA6B9A7129F1}"/>
                  </a:ext>
                </a:extLst>
              </p:cNvPr>
              <p:cNvSpPr>
                <a:spLocks noChangeArrowheads="1"/>
              </p:cNvSpPr>
              <p:nvPr/>
            </p:nvSpPr>
            <p:spPr bwMode="auto">
              <a:xfrm>
                <a:off x="635204" y="5814543"/>
                <a:ext cx="808238" cy="5518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206" name="Rectangle 156">
                <a:extLst>
                  <a:ext uri="{FF2B5EF4-FFF2-40B4-BE49-F238E27FC236}">
                    <a16:creationId xmlns:a16="http://schemas.microsoft.com/office/drawing/2014/main" id="{65AAF73B-DDD8-49C6-8F26-2A74996DE571}"/>
                  </a:ext>
                </a:extLst>
              </p:cNvPr>
              <p:cNvSpPr>
                <a:spLocks noChangeArrowheads="1"/>
              </p:cNvSpPr>
              <p:nvPr/>
            </p:nvSpPr>
            <p:spPr bwMode="auto">
              <a:xfrm>
                <a:off x="662962" y="5858628"/>
                <a:ext cx="751090" cy="481677"/>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207" name="Freeform 158">
                <a:extLst>
                  <a:ext uri="{FF2B5EF4-FFF2-40B4-BE49-F238E27FC236}">
                    <a16:creationId xmlns:a16="http://schemas.microsoft.com/office/drawing/2014/main" id="{65916314-C1F4-4ABB-BD0F-4C658A008138}"/>
                  </a:ext>
                </a:extLst>
              </p:cNvPr>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pic>
          <p:nvPicPr>
            <p:cNvPr id="204" name="Picture 203">
              <a:extLst>
                <a:ext uri="{FF2B5EF4-FFF2-40B4-BE49-F238E27FC236}">
                  <a16:creationId xmlns:a16="http://schemas.microsoft.com/office/drawing/2014/main" id="{61B8CB2F-7DFC-4F94-856D-158A0DF4C4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1427" y="1801770"/>
              <a:ext cx="158510" cy="109738"/>
            </a:xfrm>
            <a:prstGeom prst="rect">
              <a:avLst/>
            </a:prstGeom>
          </p:spPr>
        </p:pic>
      </p:grpSp>
      <p:grpSp>
        <p:nvGrpSpPr>
          <p:cNvPr id="247" name="Group 246">
            <a:extLst>
              <a:ext uri="{FF2B5EF4-FFF2-40B4-BE49-F238E27FC236}">
                <a16:creationId xmlns:a16="http://schemas.microsoft.com/office/drawing/2014/main" id="{B8274FE7-A239-4EB2-A434-B694E847A5E6}"/>
              </a:ext>
            </a:extLst>
          </p:cNvPr>
          <p:cNvGrpSpPr/>
          <p:nvPr/>
        </p:nvGrpSpPr>
        <p:grpSpPr>
          <a:xfrm>
            <a:off x="2035038" y="719666"/>
            <a:ext cx="8121923" cy="5418667"/>
            <a:chOff x="2035038" y="719666"/>
            <a:chExt cx="8121923" cy="5418667"/>
          </a:xfrm>
        </p:grpSpPr>
        <p:sp>
          <p:nvSpPr>
            <p:cNvPr id="248" name="Arrow: Right 247">
              <a:extLst>
                <a:ext uri="{FF2B5EF4-FFF2-40B4-BE49-F238E27FC236}">
                  <a16:creationId xmlns:a16="http://schemas.microsoft.com/office/drawing/2014/main" id="{1664D98E-2B0D-4D79-BF65-46663D13F83A}"/>
                </a:ext>
              </a:extLst>
            </p:cNvPr>
            <p:cNvSpPr/>
            <p:nvPr/>
          </p:nvSpPr>
          <p:spPr>
            <a:xfrm>
              <a:off x="2641599" y="719666"/>
              <a:ext cx="6908800" cy="54186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49" name="Freeform: Shape 248">
              <a:extLst>
                <a:ext uri="{FF2B5EF4-FFF2-40B4-BE49-F238E27FC236}">
                  <a16:creationId xmlns:a16="http://schemas.microsoft.com/office/drawing/2014/main" id="{B388DA6F-D459-40A0-AD7F-BE07797C5332}"/>
                </a:ext>
              </a:extLst>
            </p:cNvPr>
            <p:cNvSpPr/>
            <p:nvPr/>
          </p:nvSpPr>
          <p:spPr>
            <a:xfrm>
              <a:off x="2035038" y="2345266"/>
              <a:ext cx="1492622" cy="2167466"/>
            </a:xfrm>
            <a:custGeom>
              <a:avLst/>
              <a:gdLst>
                <a:gd name="connsiteX0" fmla="*/ 0 w 1492622"/>
                <a:gd name="connsiteY0" fmla="*/ 248775 h 2167466"/>
                <a:gd name="connsiteX1" fmla="*/ 248775 w 1492622"/>
                <a:gd name="connsiteY1" fmla="*/ 0 h 2167466"/>
                <a:gd name="connsiteX2" fmla="*/ 1243847 w 1492622"/>
                <a:gd name="connsiteY2" fmla="*/ 0 h 2167466"/>
                <a:gd name="connsiteX3" fmla="*/ 1492622 w 1492622"/>
                <a:gd name="connsiteY3" fmla="*/ 248775 h 2167466"/>
                <a:gd name="connsiteX4" fmla="*/ 1492622 w 1492622"/>
                <a:gd name="connsiteY4" fmla="*/ 1918691 h 2167466"/>
                <a:gd name="connsiteX5" fmla="*/ 1243847 w 1492622"/>
                <a:gd name="connsiteY5" fmla="*/ 2167466 h 2167466"/>
                <a:gd name="connsiteX6" fmla="*/ 248775 w 1492622"/>
                <a:gd name="connsiteY6" fmla="*/ 2167466 h 2167466"/>
                <a:gd name="connsiteX7" fmla="*/ 0 w 1492622"/>
                <a:gd name="connsiteY7" fmla="*/ 1918691 h 2167466"/>
                <a:gd name="connsiteX8" fmla="*/ 0 w 1492622"/>
                <a:gd name="connsiteY8" fmla="*/ 24877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622" h="2167466">
                  <a:moveTo>
                    <a:pt x="0" y="248775"/>
                  </a:moveTo>
                  <a:cubicBezTo>
                    <a:pt x="0" y="111380"/>
                    <a:pt x="111380" y="0"/>
                    <a:pt x="248775" y="0"/>
                  </a:cubicBezTo>
                  <a:lnTo>
                    <a:pt x="1243847" y="0"/>
                  </a:lnTo>
                  <a:cubicBezTo>
                    <a:pt x="1381242" y="0"/>
                    <a:pt x="1492622" y="111380"/>
                    <a:pt x="1492622" y="248775"/>
                  </a:cubicBezTo>
                  <a:lnTo>
                    <a:pt x="1492622" y="1918691"/>
                  </a:lnTo>
                  <a:cubicBezTo>
                    <a:pt x="1492622" y="2056086"/>
                    <a:pt x="1381242" y="2167466"/>
                    <a:pt x="1243847" y="2167466"/>
                  </a:cubicBezTo>
                  <a:lnTo>
                    <a:pt x="248775" y="2167466"/>
                  </a:lnTo>
                  <a:cubicBezTo>
                    <a:pt x="111380" y="2167466"/>
                    <a:pt x="0" y="2056086"/>
                    <a:pt x="0" y="1918691"/>
                  </a:cubicBezTo>
                  <a:lnTo>
                    <a:pt x="0" y="2487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114" tIns="168114" rIns="168114" bIns="168114" numCol="1" spcCol="1270" anchor="ctr" anchorCtr="0">
              <a:noAutofit/>
            </a:bodyPr>
            <a:lstStyle/>
            <a:p>
              <a:pPr marL="0" lvl="0" indent="0" algn="ctr" defTabSz="1111250">
                <a:lnSpc>
                  <a:spcPct val="90000"/>
                </a:lnSpc>
                <a:spcBef>
                  <a:spcPct val="0"/>
                </a:spcBef>
                <a:spcAft>
                  <a:spcPct val="35000"/>
                </a:spcAft>
                <a:buNone/>
              </a:pPr>
              <a:r>
                <a:rPr lang="de-DE" sz="2500" kern="1200" dirty="0"/>
                <a:t>Commit</a:t>
              </a:r>
              <a:endParaRPr lang="en-US" sz="2500" kern="1200" dirty="0"/>
            </a:p>
          </p:txBody>
        </p:sp>
        <p:sp>
          <p:nvSpPr>
            <p:cNvPr id="250" name="Freeform: Shape 249">
              <a:extLst>
                <a:ext uri="{FF2B5EF4-FFF2-40B4-BE49-F238E27FC236}">
                  <a16:creationId xmlns:a16="http://schemas.microsoft.com/office/drawing/2014/main" id="{8BFD6590-AA32-4205-932F-FA2DC1A1047D}"/>
                </a:ext>
              </a:extLst>
            </p:cNvPr>
            <p:cNvSpPr/>
            <p:nvPr/>
          </p:nvSpPr>
          <p:spPr>
            <a:xfrm>
              <a:off x="3692363" y="2345266"/>
              <a:ext cx="1492622" cy="2167466"/>
            </a:xfrm>
            <a:custGeom>
              <a:avLst/>
              <a:gdLst>
                <a:gd name="connsiteX0" fmla="*/ 0 w 1492622"/>
                <a:gd name="connsiteY0" fmla="*/ 248775 h 2167466"/>
                <a:gd name="connsiteX1" fmla="*/ 248775 w 1492622"/>
                <a:gd name="connsiteY1" fmla="*/ 0 h 2167466"/>
                <a:gd name="connsiteX2" fmla="*/ 1243847 w 1492622"/>
                <a:gd name="connsiteY2" fmla="*/ 0 h 2167466"/>
                <a:gd name="connsiteX3" fmla="*/ 1492622 w 1492622"/>
                <a:gd name="connsiteY3" fmla="*/ 248775 h 2167466"/>
                <a:gd name="connsiteX4" fmla="*/ 1492622 w 1492622"/>
                <a:gd name="connsiteY4" fmla="*/ 1918691 h 2167466"/>
                <a:gd name="connsiteX5" fmla="*/ 1243847 w 1492622"/>
                <a:gd name="connsiteY5" fmla="*/ 2167466 h 2167466"/>
                <a:gd name="connsiteX6" fmla="*/ 248775 w 1492622"/>
                <a:gd name="connsiteY6" fmla="*/ 2167466 h 2167466"/>
                <a:gd name="connsiteX7" fmla="*/ 0 w 1492622"/>
                <a:gd name="connsiteY7" fmla="*/ 1918691 h 2167466"/>
                <a:gd name="connsiteX8" fmla="*/ 0 w 1492622"/>
                <a:gd name="connsiteY8" fmla="*/ 24877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622" h="2167466">
                  <a:moveTo>
                    <a:pt x="0" y="248775"/>
                  </a:moveTo>
                  <a:cubicBezTo>
                    <a:pt x="0" y="111380"/>
                    <a:pt x="111380" y="0"/>
                    <a:pt x="248775" y="0"/>
                  </a:cubicBezTo>
                  <a:lnTo>
                    <a:pt x="1243847" y="0"/>
                  </a:lnTo>
                  <a:cubicBezTo>
                    <a:pt x="1381242" y="0"/>
                    <a:pt x="1492622" y="111380"/>
                    <a:pt x="1492622" y="248775"/>
                  </a:cubicBezTo>
                  <a:lnTo>
                    <a:pt x="1492622" y="1918691"/>
                  </a:lnTo>
                  <a:cubicBezTo>
                    <a:pt x="1492622" y="2056086"/>
                    <a:pt x="1381242" y="2167466"/>
                    <a:pt x="1243847" y="2167466"/>
                  </a:cubicBezTo>
                  <a:lnTo>
                    <a:pt x="248775" y="2167466"/>
                  </a:lnTo>
                  <a:cubicBezTo>
                    <a:pt x="111380" y="2167466"/>
                    <a:pt x="0" y="2056086"/>
                    <a:pt x="0" y="1918691"/>
                  </a:cubicBezTo>
                  <a:lnTo>
                    <a:pt x="0" y="2487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114" tIns="168114" rIns="168114" bIns="168114" numCol="1" spcCol="1270" anchor="ctr" anchorCtr="0">
              <a:noAutofit/>
            </a:bodyPr>
            <a:lstStyle/>
            <a:p>
              <a:pPr marL="0" lvl="0" indent="0" algn="ctr" defTabSz="1111250">
                <a:lnSpc>
                  <a:spcPct val="90000"/>
                </a:lnSpc>
                <a:spcBef>
                  <a:spcPct val="0"/>
                </a:spcBef>
                <a:spcAft>
                  <a:spcPct val="35000"/>
                </a:spcAft>
                <a:buNone/>
              </a:pPr>
              <a:r>
                <a:rPr lang="de-DE" sz="2500" kern="1200" dirty="0"/>
                <a:t>Test</a:t>
              </a:r>
              <a:endParaRPr lang="en-US" sz="2500" kern="1200" dirty="0"/>
            </a:p>
          </p:txBody>
        </p:sp>
        <p:sp>
          <p:nvSpPr>
            <p:cNvPr id="251" name="Freeform: Shape 250">
              <a:extLst>
                <a:ext uri="{FF2B5EF4-FFF2-40B4-BE49-F238E27FC236}">
                  <a16:creationId xmlns:a16="http://schemas.microsoft.com/office/drawing/2014/main" id="{25F1D34F-2D51-4F1D-AD04-F03AC97D3758}"/>
                </a:ext>
              </a:extLst>
            </p:cNvPr>
            <p:cNvSpPr/>
            <p:nvPr/>
          </p:nvSpPr>
          <p:spPr>
            <a:xfrm>
              <a:off x="5349688" y="2345266"/>
              <a:ext cx="1492622" cy="2167466"/>
            </a:xfrm>
            <a:custGeom>
              <a:avLst/>
              <a:gdLst>
                <a:gd name="connsiteX0" fmla="*/ 0 w 1492622"/>
                <a:gd name="connsiteY0" fmla="*/ 248775 h 2167466"/>
                <a:gd name="connsiteX1" fmla="*/ 248775 w 1492622"/>
                <a:gd name="connsiteY1" fmla="*/ 0 h 2167466"/>
                <a:gd name="connsiteX2" fmla="*/ 1243847 w 1492622"/>
                <a:gd name="connsiteY2" fmla="*/ 0 h 2167466"/>
                <a:gd name="connsiteX3" fmla="*/ 1492622 w 1492622"/>
                <a:gd name="connsiteY3" fmla="*/ 248775 h 2167466"/>
                <a:gd name="connsiteX4" fmla="*/ 1492622 w 1492622"/>
                <a:gd name="connsiteY4" fmla="*/ 1918691 h 2167466"/>
                <a:gd name="connsiteX5" fmla="*/ 1243847 w 1492622"/>
                <a:gd name="connsiteY5" fmla="*/ 2167466 h 2167466"/>
                <a:gd name="connsiteX6" fmla="*/ 248775 w 1492622"/>
                <a:gd name="connsiteY6" fmla="*/ 2167466 h 2167466"/>
                <a:gd name="connsiteX7" fmla="*/ 0 w 1492622"/>
                <a:gd name="connsiteY7" fmla="*/ 1918691 h 2167466"/>
                <a:gd name="connsiteX8" fmla="*/ 0 w 1492622"/>
                <a:gd name="connsiteY8" fmla="*/ 24877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622" h="2167466">
                  <a:moveTo>
                    <a:pt x="0" y="248775"/>
                  </a:moveTo>
                  <a:cubicBezTo>
                    <a:pt x="0" y="111380"/>
                    <a:pt x="111380" y="0"/>
                    <a:pt x="248775" y="0"/>
                  </a:cubicBezTo>
                  <a:lnTo>
                    <a:pt x="1243847" y="0"/>
                  </a:lnTo>
                  <a:cubicBezTo>
                    <a:pt x="1381242" y="0"/>
                    <a:pt x="1492622" y="111380"/>
                    <a:pt x="1492622" y="248775"/>
                  </a:cubicBezTo>
                  <a:lnTo>
                    <a:pt x="1492622" y="1918691"/>
                  </a:lnTo>
                  <a:cubicBezTo>
                    <a:pt x="1492622" y="2056086"/>
                    <a:pt x="1381242" y="2167466"/>
                    <a:pt x="1243847" y="2167466"/>
                  </a:cubicBezTo>
                  <a:lnTo>
                    <a:pt x="248775" y="2167466"/>
                  </a:lnTo>
                  <a:cubicBezTo>
                    <a:pt x="111380" y="2167466"/>
                    <a:pt x="0" y="2056086"/>
                    <a:pt x="0" y="1918691"/>
                  </a:cubicBezTo>
                  <a:lnTo>
                    <a:pt x="0" y="2487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114" tIns="168114" rIns="168114" bIns="168114" numCol="1" spcCol="1270" anchor="ctr" anchorCtr="0">
              <a:noAutofit/>
            </a:bodyPr>
            <a:lstStyle/>
            <a:p>
              <a:pPr marL="0" lvl="0" indent="0" algn="ctr" defTabSz="1111250">
                <a:lnSpc>
                  <a:spcPct val="90000"/>
                </a:lnSpc>
                <a:spcBef>
                  <a:spcPct val="0"/>
                </a:spcBef>
                <a:spcAft>
                  <a:spcPct val="35000"/>
                </a:spcAft>
                <a:buNone/>
              </a:pPr>
              <a:r>
                <a:rPr lang="de-DE" sz="2500" kern="1200" dirty="0" err="1"/>
                <a:t>Build</a:t>
              </a:r>
              <a:endParaRPr lang="en-US" sz="2500" kern="1200" dirty="0"/>
            </a:p>
          </p:txBody>
        </p:sp>
        <p:sp>
          <p:nvSpPr>
            <p:cNvPr id="252" name="Freeform: Shape 251">
              <a:extLst>
                <a:ext uri="{FF2B5EF4-FFF2-40B4-BE49-F238E27FC236}">
                  <a16:creationId xmlns:a16="http://schemas.microsoft.com/office/drawing/2014/main" id="{39ECECF8-39AD-436B-8600-F703659F93CA}"/>
                </a:ext>
              </a:extLst>
            </p:cNvPr>
            <p:cNvSpPr/>
            <p:nvPr/>
          </p:nvSpPr>
          <p:spPr>
            <a:xfrm>
              <a:off x="7007014" y="2345266"/>
              <a:ext cx="1492622" cy="2167466"/>
            </a:xfrm>
            <a:custGeom>
              <a:avLst/>
              <a:gdLst>
                <a:gd name="connsiteX0" fmla="*/ 0 w 1492622"/>
                <a:gd name="connsiteY0" fmla="*/ 248775 h 2167466"/>
                <a:gd name="connsiteX1" fmla="*/ 248775 w 1492622"/>
                <a:gd name="connsiteY1" fmla="*/ 0 h 2167466"/>
                <a:gd name="connsiteX2" fmla="*/ 1243847 w 1492622"/>
                <a:gd name="connsiteY2" fmla="*/ 0 h 2167466"/>
                <a:gd name="connsiteX3" fmla="*/ 1492622 w 1492622"/>
                <a:gd name="connsiteY3" fmla="*/ 248775 h 2167466"/>
                <a:gd name="connsiteX4" fmla="*/ 1492622 w 1492622"/>
                <a:gd name="connsiteY4" fmla="*/ 1918691 h 2167466"/>
                <a:gd name="connsiteX5" fmla="*/ 1243847 w 1492622"/>
                <a:gd name="connsiteY5" fmla="*/ 2167466 h 2167466"/>
                <a:gd name="connsiteX6" fmla="*/ 248775 w 1492622"/>
                <a:gd name="connsiteY6" fmla="*/ 2167466 h 2167466"/>
                <a:gd name="connsiteX7" fmla="*/ 0 w 1492622"/>
                <a:gd name="connsiteY7" fmla="*/ 1918691 h 2167466"/>
                <a:gd name="connsiteX8" fmla="*/ 0 w 1492622"/>
                <a:gd name="connsiteY8" fmla="*/ 24877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622" h="2167466">
                  <a:moveTo>
                    <a:pt x="0" y="248775"/>
                  </a:moveTo>
                  <a:cubicBezTo>
                    <a:pt x="0" y="111380"/>
                    <a:pt x="111380" y="0"/>
                    <a:pt x="248775" y="0"/>
                  </a:cubicBezTo>
                  <a:lnTo>
                    <a:pt x="1243847" y="0"/>
                  </a:lnTo>
                  <a:cubicBezTo>
                    <a:pt x="1381242" y="0"/>
                    <a:pt x="1492622" y="111380"/>
                    <a:pt x="1492622" y="248775"/>
                  </a:cubicBezTo>
                  <a:lnTo>
                    <a:pt x="1492622" y="1918691"/>
                  </a:lnTo>
                  <a:cubicBezTo>
                    <a:pt x="1492622" y="2056086"/>
                    <a:pt x="1381242" y="2167466"/>
                    <a:pt x="1243847" y="2167466"/>
                  </a:cubicBezTo>
                  <a:lnTo>
                    <a:pt x="248775" y="2167466"/>
                  </a:lnTo>
                  <a:cubicBezTo>
                    <a:pt x="111380" y="2167466"/>
                    <a:pt x="0" y="2056086"/>
                    <a:pt x="0" y="1918691"/>
                  </a:cubicBezTo>
                  <a:lnTo>
                    <a:pt x="0" y="2487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114" tIns="168114" rIns="168114" bIns="168114" numCol="1" spcCol="1270" anchor="ctr" anchorCtr="0">
              <a:noAutofit/>
            </a:bodyPr>
            <a:lstStyle/>
            <a:p>
              <a:pPr marL="0" lvl="0" indent="0" algn="ctr" defTabSz="1111250">
                <a:lnSpc>
                  <a:spcPct val="90000"/>
                </a:lnSpc>
                <a:spcBef>
                  <a:spcPct val="0"/>
                </a:spcBef>
                <a:spcAft>
                  <a:spcPct val="35000"/>
                </a:spcAft>
                <a:buNone/>
              </a:pPr>
              <a:r>
                <a:rPr lang="de-DE" sz="2500" kern="1200" dirty="0"/>
                <a:t>Test</a:t>
              </a:r>
              <a:endParaRPr lang="en-US" sz="2500" kern="1200" dirty="0"/>
            </a:p>
          </p:txBody>
        </p:sp>
        <p:sp>
          <p:nvSpPr>
            <p:cNvPr id="253" name="Freeform: Shape 252">
              <a:extLst>
                <a:ext uri="{FF2B5EF4-FFF2-40B4-BE49-F238E27FC236}">
                  <a16:creationId xmlns:a16="http://schemas.microsoft.com/office/drawing/2014/main" id="{B904D882-291A-42F4-BEC4-E525157D3611}"/>
                </a:ext>
              </a:extLst>
            </p:cNvPr>
            <p:cNvSpPr/>
            <p:nvPr/>
          </p:nvSpPr>
          <p:spPr>
            <a:xfrm>
              <a:off x="8664339" y="2345266"/>
              <a:ext cx="1492622" cy="2167466"/>
            </a:xfrm>
            <a:custGeom>
              <a:avLst/>
              <a:gdLst>
                <a:gd name="connsiteX0" fmla="*/ 0 w 1492622"/>
                <a:gd name="connsiteY0" fmla="*/ 248775 h 2167466"/>
                <a:gd name="connsiteX1" fmla="*/ 248775 w 1492622"/>
                <a:gd name="connsiteY1" fmla="*/ 0 h 2167466"/>
                <a:gd name="connsiteX2" fmla="*/ 1243847 w 1492622"/>
                <a:gd name="connsiteY2" fmla="*/ 0 h 2167466"/>
                <a:gd name="connsiteX3" fmla="*/ 1492622 w 1492622"/>
                <a:gd name="connsiteY3" fmla="*/ 248775 h 2167466"/>
                <a:gd name="connsiteX4" fmla="*/ 1492622 w 1492622"/>
                <a:gd name="connsiteY4" fmla="*/ 1918691 h 2167466"/>
                <a:gd name="connsiteX5" fmla="*/ 1243847 w 1492622"/>
                <a:gd name="connsiteY5" fmla="*/ 2167466 h 2167466"/>
                <a:gd name="connsiteX6" fmla="*/ 248775 w 1492622"/>
                <a:gd name="connsiteY6" fmla="*/ 2167466 h 2167466"/>
                <a:gd name="connsiteX7" fmla="*/ 0 w 1492622"/>
                <a:gd name="connsiteY7" fmla="*/ 1918691 h 2167466"/>
                <a:gd name="connsiteX8" fmla="*/ 0 w 1492622"/>
                <a:gd name="connsiteY8" fmla="*/ 248775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622" h="2167466">
                  <a:moveTo>
                    <a:pt x="0" y="248775"/>
                  </a:moveTo>
                  <a:cubicBezTo>
                    <a:pt x="0" y="111380"/>
                    <a:pt x="111380" y="0"/>
                    <a:pt x="248775" y="0"/>
                  </a:cubicBezTo>
                  <a:lnTo>
                    <a:pt x="1243847" y="0"/>
                  </a:lnTo>
                  <a:cubicBezTo>
                    <a:pt x="1381242" y="0"/>
                    <a:pt x="1492622" y="111380"/>
                    <a:pt x="1492622" y="248775"/>
                  </a:cubicBezTo>
                  <a:lnTo>
                    <a:pt x="1492622" y="1918691"/>
                  </a:lnTo>
                  <a:cubicBezTo>
                    <a:pt x="1492622" y="2056086"/>
                    <a:pt x="1381242" y="2167466"/>
                    <a:pt x="1243847" y="2167466"/>
                  </a:cubicBezTo>
                  <a:lnTo>
                    <a:pt x="248775" y="2167466"/>
                  </a:lnTo>
                  <a:cubicBezTo>
                    <a:pt x="111380" y="2167466"/>
                    <a:pt x="0" y="2056086"/>
                    <a:pt x="0" y="1918691"/>
                  </a:cubicBezTo>
                  <a:lnTo>
                    <a:pt x="0" y="2487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8114" tIns="168114" rIns="168114" bIns="168114" numCol="1" spcCol="1270" anchor="ctr" anchorCtr="0">
              <a:noAutofit/>
            </a:bodyPr>
            <a:lstStyle/>
            <a:p>
              <a:pPr marL="0" lvl="0" indent="0" algn="ctr" defTabSz="1111250">
                <a:lnSpc>
                  <a:spcPct val="90000"/>
                </a:lnSpc>
                <a:spcBef>
                  <a:spcPct val="0"/>
                </a:spcBef>
                <a:spcAft>
                  <a:spcPct val="35000"/>
                </a:spcAft>
                <a:buNone/>
              </a:pPr>
              <a:r>
                <a:rPr lang="de-DE" sz="2500" kern="1200" dirty="0"/>
                <a:t>Release</a:t>
              </a:r>
              <a:endParaRPr lang="en-US" sz="2500" kern="1200" dirty="0"/>
            </a:p>
          </p:txBody>
        </p:sp>
      </p:grpSp>
      <p:sp>
        <p:nvSpPr>
          <p:cNvPr id="115" name="Rounded Rectangle 70">
            <a:extLst>
              <a:ext uri="{FF2B5EF4-FFF2-40B4-BE49-F238E27FC236}">
                <a16:creationId xmlns:a16="http://schemas.microsoft.com/office/drawing/2014/main" id="{D8DD3870-4FC7-469A-9A53-C385352143CF}"/>
              </a:ext>
            </a:extLst>
          </p:cNvPr>
          <p:cNvSpPr/>
          <p:nvPr/>
        </p:nvSpPr>
        <p:spPr bwMode="auto">
          <a:xfrm>
            <a:off x="484505" y="4255397"/>
            <a:ext cx="2010917" cy="966807"/>
          </a:xfrm>
          <a:prstGeom prst="roundRect">
            <a:avLst>
              <a:gd name="adj" fmla="val 6638"/>
            </a:avLst>
          </a:prstGeom>
          <a:solidFill>
            <a:schemeClr val="bg1">
              <a:alpha val="2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44814"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469" dirty="0">
                <a:gradFill>
                  <a:gsLst>
                    <a:gs pos="0">
                      <a:srgbClr val="00BCF2"/>
                    </a:gs>
                    <a:gs pos="100000">
                      <a:srgbClr val="00BCF2"/>
                    </a:gs>
                  </a:gsLst>
                  <a:lin ang="5400000" scaled="0"/>
                </a:gradFill>
                <a:ea typeface="Segoe UI" pitchFamily="34" charset="0"/>
                <a:cs typeface="Segoe UI" pitchFamily="34" charset="0"/>
              </a:rPr>
              <a:t>                            </a:t>
            </a:r>
          </a:p>
        </p:txBody>
      </p:sp>
      <p:pic>
        <p:nvPicPr>
          <p:cNvPr id="232" name="Graphic 231">
            <a:extLst>
              <a:ext uri="{FF2B5EF4-FFF2-40B4-BE49-F238E27FC236}">
                <a16:creationId xmlns:a16="http://schemas.microsoft.com/office/drawing/2014/main" id="{A8A535C4-766A-4A51-A485-E82FA2780A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0832" y="3974651"/>
            <a:ext cx="466725" cy="466725"/>
          </a:xfrm>
          <a:prstGeom prst="rect">
            <a:avLst/>
          </a:prstGeom>
        </p:spPr>
      </p:pic>
      <p:pic>
        <p:nvPicPr>
          <p:cNvPr id="234" name="Graphic 233">
            <a:extLst>
              <a:ext uri="{FF2B5EF4-FFF2-40B4-BE49-F238E27FC236}">
                <a16:creationId xmlns:a16="http://schemas.microsoft.com/office/drawing/2014/main" id="{309941AB-7B15-46BB-86E2-52A5E9EA69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39324" y="4022034"/>
            <a:ext cx="466725" cy="466725"/>
          </a:xfrm>
          <a:prstGeom prst="rect">
            <a:avLst/>
          </a:prstGeom>
        </p:spPr>
      </p:pic>
      <p:pic>
        <p:nvPicPr>
          <p:cNvPr id="236" name="Graphic 235">
            <a:extLst>
              <a:ext uri="{FF2B5EF4-FFF2-40B4-BE49-F238E27FC236}">
                <a16:creationId xmlns:a16="http://schemas.microsoft.com/office/drawing/2014/main" id="{9E15A561-701C-4799-840A-F9FE36965E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29353" y="4022034"/>
            <a:ext cx="466725" cy="466725"/>
          </a:xfrm>
          <a:prstGeom prst="rect">
            <a:avLst/>
          </a:prstGeom>
        </p:spPr>
      </p:pic>
      <p:pic>
        <p:nvPicPr>
          <p:cNvPr id="237" name="Graphic 236">
            <a:extLst>
              <a:ext uri="{FF2B5EF4-FFF2-40B4-BE49-F238E27FC236}">
                <a16:creationId xmlns:a16="http://schemas.microsoft.com/office/drawing/2014/main" id="{E088B984-5A34-4CCF-B8F5-F58FE702A32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87543" y="4022275"/>
            <a:ext cx="466725" cy="466725"/>
          </a:xfrm>
          <a:prstGeom prst="rect">
            <a:avLst/>
          </a:prstGeom>
        </p:spPr>
      </p:pic>
      <p:pic>
        <p:nvPicPr>
          <p:cNvPr id="239" name="Graphic 238">
            <a:extLst>
              <a:ext uri="{FF2B5EF4-FFF2-40B4-BE49-F238E27FC236}">
                <a16:creationId xmlns:a16="http://schemas.microsoft.com/office/drawing/2014/main" id="{9EFD4687-38B6-44A1-B36D-57F904A66E3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57328" y="3977299"/>
            <a:ext cx="476250" cy="476250"/>
          </a:xfrm>
          <a:prstGeom prst="rect">
            <a:avLst/>
          </a:prstGeom>
        </p:spPr>
      </p:pic>
      <p:pic>
        <p:nvPicPr>
          <p:cNvPr id="240" name="Graphic 239">
            <a:extLst>
              <a:ext uri="{FF2B5EF4-FFF2-40B4-BE49-F238E27FC236}">
                <a16:creationId xmlns:a16="http://schemas.microsoft.com/office/drawing/2014/main" id="{48359466-4154-4A73-8FC0-88F2A7773A0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5117" y="4029127"/>
            <a:ext cx="466725" cy="466725"/>
          </a:xfrm>
          <a:prstGeom prst="rect">
            <a:avLst/>
          </a:prstGeom>
        </p:spPr>
      </p:pic>
      <p:pic>
        <p:nvPicPr>
          <p:cNvPr id="241" name="Graphic 240">
            <a:extLst>
              <a:ext uri="{FF2B5EF4-FFF2-40B4-BE49-F238E27FC236}">
                <a16:creationId xmlns:a16="http://schemas.microsoft.com/office/drawing/2014/main" id="{F352BD65-79EE-4450-8D60-D71EC37159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22691" y="4036055"/>
            <a:ext cx="466725" cy="466725"/>
          </a:xfrm>
          <a:prstGeom prst="rect">
            <a:avLst/>
          </a:prstGeom>
        </p:spPr>
      </p:pic>
      <p:pic>
        <p:nvPicPr>
          <p:cNvPr id="243" name="Graphic 242">
            <a:extLst>
              <a:ext uri="{FF2B5EF4-FFF2-40B4-BE49-F238E27FC236}">
                <a16:creationId xmlns:a16="http://schemas.microsoft.com/office/drawing/2014/main" id="{B9799780-2569-40FE-A46F-909C7D6D00D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90168" y="4022033"/>
            <a:ext cx="466725" cy="466725"/>
          </a:xfrm>
          <a:prstGeom prst="rect">
            <a:avLst/>
          </a:prstGeom>
        </p:spPr>
      </p:pic>
      <p:pic>
        <p:nvPicPr>
          <p:cNvPr id="245" name="Graphic 244">
            <a:extLst>
              <a:ext uri="{FF2B5EF4-FFF2-40B4-BE49-F238E27FC236}">
                <a16:creationId xmlns:a16="http://schemas.microsoft.com/office/drawing/2014/main" id="{329388DA-D15B-454C-B74D-2276BC18E02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31922" y="4012508"/>
            <a:ext cx="476250" cy="476250"/>
          </a:xfrm>
          <a:prstGeom prst="rect">
            <a:avLst/>
          </a:prstGeom>
        </p:spPr>
      </p:pic>
      <p:sp>
        <p:nvSpPr>
          <p:cNvPr id="246" name="TextBox 245">
            <a:extLst>
              <a:ext uri="{FF2B5EF4-FFF2-40B4-BE49-F238E27FC236}">
                <a16:creationId xmlns:a16="http://schemas.microsoft.com/office/drawing/2014/main" id="{9E107B77-DF12-4CAA-9373-037979E91321}"/>
              </a:ext>
            </a:extLst>
          </p:cNvPr>
          <p:cNvSpPr txBox="1"/>
          <p:nvPr/>
        </p:nvSpPr>
        <p:spPr>
          <a:xfrm>
            <a:off x="524416" y="4703841"/>
            <a:ext cx="1930395" cy="107722"/>
          </a:xfrm>
          <a:prstGeom prst="rect">
            <a:avLst/>
          </a:prstGeom>
          <a:noFill/>
        </p:spPr>
        <p:txBody>
          <a:bodyPr wrap="square" lIns="0" tIns="0" rIns="0" bIns="0" rtlCol="0">
            <a:spAutoFit/>
          </a:bodyPr>
          <a:lstStyle/>
          <a:p>
            <a:pPr algn="l"/>
            <a:r>
              <a:rPr lang="de-DE" sz="700" dirty="0" err="1">
                <a:latin typeface="Consolas" panose="020B0609020204030204" pitchFamily="49" charset="0"/>
              </a:rPr>
              <a:t>public</a:t>
            </a:r>
            <a:r>
              <a:rPr lang="de-DE" sz="700" dirty="0">
                <a:latin typeface="Consolas" panose="020B0609020204030204" pitchFamily="49" charset="0"/>
              </a:rPr>
              <a:t> </a:t>
            </a:r>
            <a:r>
              <a:rPr lang="de-DE" sz="700" dirty="0" err="1">
                <a:latin typeface="Consolas" panose="020B0609020204030204" pitchFamily="49" charset="0"/>
              </a:rPr>
              <a:t>static</a:t>
            </a:r>
            <a:r>
              <a:rPr lang="de-DE" sz="700" dirty="0">
                <a:latin typeface="Consolas" panose="020B0609020204030204" pitchFamily="49" charset="0"/>
              </a:rPr>
              <a:t> </a:t>
            </a:r>
            <a:r>
              <a:rPr lang="de-DE" sz="700" dirty="0" err="1">
                <a:latin typeface="Consolas" panose="020B0609020204030204" pitchFamily="49" charset="0"/>
              </a:rPr>
              <a:t>void</a:t>
            </a:r>
            <a:r>
              <a:rPr lang="de-DE" sz="700" dirty="0">
                <a:latin typeface="Consolas" panose="020B0609020204030204" pitchFamily="49" charset="0"/>
              </a:rPr>
              <a:t> </a:t>
            </a:r>
            <a:r>
              <a:rPr lang="de-DE" sz="700" dirty="0" err="1">
                <a:latin typeface="Consolas" panose="020B0609020204030204" pitchFamily="49" charset="0"/>
              </a:rPr>
              <a:t>main</a:t>
            </a:r>
            <a:r>
              <a:rPr lang="de-DE" sz="700" dirty="0">
                <a:latin typeface="Consolas" panose="020B0609020204030204" pitchFamily="49" charset="0"/>
              </a:rPr>
              <a:t> (</a:t>
            </a:r>
            <a:r>
              <a:rPr lang="de-DE" sz="700" dirty="0" err="1">
                <a:latin typeface="Consolas" panose="020B0609020204030204" pitchFamily="49" charset="0"/>
              </a:rPr>
              <a:t>string</a:t>
            </a:r>
            <a:r>
              <a:rPr lang="de-DE" sz="700" dirty="0">
                <a:latin typeface="Consolas" panose="020B0609020204030204" pitchFamily="49" charset="0"/>
              </a:rPr>
              <a:t>[] </a:t>
            </a:r>
            <a:r>
              <a:rPr lang="de-DE" sz="700" dirty="0" err="1">
                <a:latin typeface="Consolas" panose="020B0609020204030204" pitchFamily="49" charset="0"/>
              </a:rPr>
              <a:t>args</a:t>
            </a:r>
            <a:r>
              <a:rPr lang="de-DE" sz="700" dirty="0">
                <a:latin typeface="Consolas" panose="020B0609020204030204" pitchFamily="49" charset="0"/>
              </a:rPr>
              <a:t>)</a:t>
            </a:r>
            <a:endParaRPr lang="en-US" sz="700" dirty="0">
              <a:latin typeface="Consolas" panose="020B0609020204030204" pitchFamily="49" charset="0"/>
            </a:endParaRPr>
          </a:p>
        </p:txBody>
      </p:sp>
    </p:spTree>
    <p:extLst>
      <p:ext uri="{BB962C8B-B14F-4D97-AF65-F5344CB8AC3E}">
        <p14:creationId xmlns:p14="http://schemas.microsoft.com/office/powerpoint/2010/main" val="14537296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75CEF-4588-4A6B-BA0B-A127DD47CC4B}"/>
              </a:ext>
            </a:extLst>
          </p:cNvPr>
          <p:cNvSpPr>
            <a:spLocks noGrp="1"/>
          </p:cNvSpPr>
          <p:nvPr>
            <p:ph type="title"/>
          </p:nvPr>
        </p:nvSpPr>
        <p:spPr>
          <a:xfrm>
            <a:off x="588263" y="457200"/>
            <a:ext cx="11018520" cy="553998"/>
          </a:xfrm>
        </p:spPr>
        <p:txBody>
          <a:bodyPr wrap="square" anchor="t">
            <a:normAutofit/>
          </a:bodyPr>
          <a:lstStyle/>
          <a:p>
            <a:r>
              <a:rPr lang="de-DE" dirty="0" err="1"/>
              <a:t>Testing</a:t>
            </a:r>
            <a:endParaRPr lang="en-US" dirty="0"/>
          </a:p>
        </p:txBody>
      </p:sp>
      <p:sp>
        <p:nvSpPr>
          <p:cNvPr id="3" name="Text Placeholder 2">
            <a:extLst>
              <a:ext uri="{FF2B5EF4-FFF2-40B4-BE49-F238E27FC236}">
                <a16:creationId xmlns:a16="http://schemas.microsoft.com/office/drawing/2014/main" id="{BE28E253-763E-4E37-A2C9-6344D25D16F1}"/>
              </a:ext>
            </a:extLst>
          </p:cNvPr>
          <p:cNvSpPr>
            <a:spLocks noGrp="1"/>
          </p:cNvSpPr>
          <p:nvPr>
            <p:ph sz="quarter" idx="12"/>
          </p:nvPr>
        </p:nvSpPr>
        <p:spPr>
          <a:xfrm>
            <a:off x="584200" y="1435100"/>
            <a:ext cx="11283950" cy="4833938"/>
          </a:xfrm>
        </p:spPr>
        <p:txBody>
          <a:bodyPr wrap="square">
            <a:normAutofit/>
          </a:bodyPr>
          <a:lstStyle/>
          <a:p>
            <a:r>
              <a:rPr lang="de-DE" dirty="0"/>
              <a:t>Integration </a:t>
            </a:r>
            <a:r>
              <a:rPr lang="de-DE" dirty="0" err="1"/>
              <a:t>testing</a:t>
            </a:r>
            <a:r>
              <a:rPr lang="de-DE" dirty="0"/>
              <a:t> </a:t>
            </a:r>
            <a:r>
              <a:rPr lang="de-DE" dirty="0" err="1"/>
              <a:t>requires</a:t>
            </a:r>
            <a:r>
              <a:rPr lang="de-DE" dirty="0"/>
              <a:t> </a:t>
            </a:r>
            <a:r>
              <a:rPr lang="de-DE" dirty="0" err="1"/>
              <a:t>appropriate</a:t>
            </a:r>
            <a:r>
              <a:rPr lang="de-DE" dirty="0"/>
              <a:t> </a:t>
            </a:r>
            <a:r>
              <a:rPr lang="de-DE" dirty="0" err="1"/>
              <a:t>environment</a:t>
            </a:r>
            <a:endParaRPr lang="de-DE" dirty="0"/>
          </a:p>
        </p:txBody>
      </p:sp>
      <p:pic>
        <p:nvPicPr>
          <p:cNvPr id="1026" name="Picture 2" descr="Azure Reference Architecture for an IoT environment">
            <a:extLst>
              <a:ext uri="{FF2B5EF4-FFF2-40B4-BE49-F238E27FC236}">
                <a16:creationId xmlns:a16="http://schemas.microsoft.com/office/drawing/2014/main" id="{EF87C2A5-D265-4B28-B50F-E7ED4DB65CE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95699" y="2089263"/>
            <a:ext cx="7911083" cy="4311538"/>
          </a:xfrm>
          <a:prstGeom prst="rect">
            <a:avLst/>
          </a:prstGeom>
          <a:solidFill>
            <a:srgbClr val="FFFFFF"/>
          </a:solidFill>
        </p:spPr>
      </p:pic>
    </p:spTree>
    <p:extLst>
      <p:ext uri="{BB962C8B-B14F-4D97-AF65-F5344CB8AC3E}">
        <p14:creationId xmlns:p14="http://schemas.microsoft.com/office/powerpoint/2010/main" val="11836890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75CEF-4588-4A6B-BA0B-A127DD47CC4B}"/>
              </a:ext>
            </a:extLst>
          </p:cNvPr>
          <p:cNvSpPr>
            <a:spLocks noGrp="1"/>
          </p:cNvSpPr>
          <p:nvPr>
            <p:ph type="title"/>
          </p:nvPr>
        </p:nvSpPr>
        <p:spPr/>
        <p:txBody>
          <a:bodyPr/>
          <a:lstStyle/>
          <a:p>
            <a:r>
              <a:rPr lang="de-DE" dirty="0" err="1"/>
              <a:t>Testing</a:t>
            </a:r>
            <a:endParaRPr lang="en-US" dirty="0"/>
          </a:p>
        </p:txBody>
      </p:sp>
      <p:sp>
        <p:nvSpPr>
          <p:cNvPr id="3" name="Text Placeholder 2">
            <a:extLst>
              <a:ext uri="{FF2B5EF4-FFF2-40B4-BE49-F238E27FC236}">
                <a16:creationId xmlns:a16="http://schemas.microsoft.com/office/drawing/2014/main" id="{BE28E253-763E-4E37-A2C9-6344D25D16F1}"/>
              </a:ext>
            </a:extLst>
          </p:cNvPr>
          <p:cNvSpPr>
            <a:spLocks noGrp="1"/>
          </p:cNvSpPr>
          <p:nvPr>
            <p:ph type="body" sz="quarter" idx="10"/>
          </p:nvPr>
        </p:nvSpPr>
        <p:spPr>
          <a:xfrm>
            <a:off x="586390" y="1434370"/>
            <a:ext cx="11018520" cy="2055947"/>
          </a:xfrm>
        </p:spPr>
        <p:txBody>
          <a:bodyPr/>
          <a:lstStyle/>
          <a:p>
            <a:r>
              <a:rPr lang="de-DE" dirty="0"/>
              <a:t>Integration </a:t>
            </a:r>
            <a:r>
              <a:rPr lang="de-DE" dirty="0" err="1"/>
              <a:t>testing</a:t>
            </a:r>
            <a:r>
              <a:rPr lang="de-DE" dirty="0"/>
              <a:t> </a:t>
            </a:r>
            <a:r>
              <a:rPr lang="de-DE" dirty="0" err="1"/>
              <a:t>requires</a:t>
            </a:r>
            <a:r>
              <a:rPr lang="de-DE" dirty="0"/>
              <a:t> </a:t>
            </a:r>
            <a:r>
              <a:rPr lang="de-DE" dirty="0" err="1"/>
              <a:t>appropriate</a:t>
            </a:r>
            <a:r>
              <a:rPr lang="de-DE" dirty="0"/>
              <a:t> </a:t>
            </a:r>
            <a:r>
              <a:rPr lang="de-DE" dirty="0" err="1"/>
              <a:t>environment</a:t>
            </a:r>
            <a:endParaRPr lang="de-DE" dirty="0"/>
          </a:p>
          <a:p>
            <a:r>
              <a:rPr lang="en-US" dirty="0"/>
              <a:t>Often additional components are necessary</a:t>
            </a:r>
          </a:p>
          <a:p>
            <a:pPr lvl="1"/>
            <a:r>
              <a:rPr lang="en-US" dirty="0"/>
              <a:t>Certificates</a:t>
            </a:r>
          </a:p>
          <a:p>
            <a:pPr lvl="1"/>
            <a:r>
              <a:rPr lang="en-US" dirty="0"/>
              <a:t>Databases</a:t>
            </a:r>
          </a:p>
          <a:p>
            <a:pPr lvl="1"/>
            <a:r>
              <a:rPr lang="en-US" dirty="0"/>
              <a:t>Web servers</a:t>
            </a:r>
          </a:p>
        </p:txBody>
      </p:sp>
    </p:spTree>
    <p:extLst>
      <p:ext uri="{BB962C8B-B14F-4D97-AF65-F5344CB8AC3E}">
        <p14:creationId xmlns:p14="http://schemas.microsoft.com/office/powerpoint/2010/main" val="3581454335"/>
      </p:ext>
    </p:extLst>
  </p:cSld>
  <p:clrMapOvr>
    <a:masterClrMapping/>
  </p:clrMapOvr>
  <p:transition>
    <p:fade/>
  </p:transition>
</p:sld>
</file>

<file path=ppt/theme/theme1.xml><?xml version="1.0" encoding="utf-8"?>
<a:theme xmlns:a="http://schemas.openxmlformats.org/drawingml/2006/main" name="Black Template">
  <a:themeElements>
    <a:clrScheme name="TS_20_Green on Black">
      <a:dk1>
        <a:srgbClr val="000000"/>
      </a:dk1>
      <a:lt1>
        <a:srgbClr val="FFFFFF"/>
      </a:lt1>
      <a:dk2>
        <a:srgbClr val="054B16"/>
      </a:dk2>
      <a:lt2>
        <a:srgbClr val="E6E6E6"/>
      </a:lt2>
      <a:accent1>
        <a:srgbClr val="9BF00B"/>
      </a:accent1>
      <a:accent2>
        <a:srgbClr val="107C10"/>
      </a:accent2>
      <a:accent3>
        <a:srgbClr val="054B16"/>
      </a:accent3>
      <a:accent4>
        <a:srgbClr val="50E6FF"/>
      </a:accent4>
      <a:accent5>
        <a:srgbClr val="0078D4"/>
      </a:accent5>
      <a:accent6>
        <a:srgbClr val="D2D2D2"/>
      </a:accent6>
      <a:hlink>
        <a:srgbClr val="9BF00B"/>
      </a:hlink>
      <a:folHlink>
        <a:srgbClr val="9BF00B"/>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Template Starter Teal - February 2020_v7.potx" id="{8D92BA7B-9F7C-45A7-A78A-8FBCED539A2F}" vid="{4FEC4BFE-F212-41F9-843F-27AAB90967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1d51afe-0cfc-4a39-837f-c567c9a5d6d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0A21EB835ADFE41B16ED438530004E8" ma:contentTypeVersion="17" ma:contentTypeDescription="Create a new document." ma:contentTypeScope="" ma:versionID="b5dee6d0802e72a5adfce5d87ce53ea8">
  <xsd:schema xmlns:xsd="http://www.w3.org/2001/XMLSchema" xmlns:xs="http://www.w3.org/2001/XMLSchema" xmlns:p="http://schemas.microsoft.com/office/2006/metadata/properties" xmlns:ns1="http://schemas.microsoft.com/sharepoint/v3" xmlns:ns3="e6e5be67-0c7d-4592-a384-17b077a17d15" xmlns:ns4="91d51afe-0cfc-4a39-837f-c567c9a5d6de" targetNamespace="http://schemas.microsoft.com/office/2006/metadata/properties" ma:root="true" ma:fieldsID="7c1b386d8b0918b4b1fd7d6551fb56bc" ns1:_="" ns3:_="" ns4:_="">
    <xsd:import namespace="http://schemas.microsoft.com/sharepoint/v3"/>
    <xsd:import namespace="e6e5be67-0c7d-4592-a384-17b077a17d15"/>
    <xsd:import namespace="91d51afe-0cfc-4a39-837f-c567c9a5d6de"/>
    <xsd:element name="properties">
      <xsd:complexType>
        <xsd:sequence>
          <xsd:element name="documentManagement">
            <xsd:complexType>
              <xsd:all>
                <xsd:element ref="ns3:SharedWithDetails" minOccurs="0"/>
                <xsd:element ref="ns3:SharedWithUser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DateTaken" minOccurs="0"/>
                <xsd:element ref="ns1:_ip_UnifiedCompliancePolicyProperties" minOccurs="0"/>
                <xsd:element ref="ns1:_ip_UnifiedCompliancePolicyUIAction" minOccurs="0"/>
                <xsd:element ref="ns4:MediaServiceOCR" minOccurs="0"/>
                <xsd:element ref="ns4:MediaServiceAutoKeyPoints" minOccurs="0"/>
                <xsd:element ref="ns4:MediaServiceKeyPoints" minOccurs="0"/>
                <xsd:element ref="ns4:MediaServiceGenerationTime" minOccurs="0"/>
                <xsd:element ref="ns4:MediaServiceEventHashCode"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description="" ma:hidden="true" ma:internalName="_ip_UnifiedCompliancePolicyProperties">
      <xsd:simpleType>
        <xsd:restriction base="dms:Note"/>
      </xsd:simpleType>
    </xsd:element>
    <xsd:element name="_ip_UnifiedCompliancePolicyUIAction" ma:index="18"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e5be67-0c7d-4592-a384-17b077a17d15" elementFormDefault="qualified">
    <xsd:import namespace="http://schemas.microsoft.com/office/2006/documentManagement/types"/>
    <xsd:import namespace="http://schemas.microsoft.com/office/infopath/2007/PartnerControls"/>
    <xsd:element name="SharedWithDetails" ma:index="8" nillable="true" ma:displayName="Shared With Details" ma:description="" ma:internalName="SharedWithDetails" ma:readOnly="true">
      <xsd:simpleType>
        <xsd:restriction base="dms:Note">
          <xsd:maxLength value="255"/>
        </xsd:restriction>
      </xsd:simpleType>
    </xsd:element>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1d51afe-0cfc-4a39-837f-c567c9a5d6de"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MediaServiceAutoTags" ma:description="" ma:internalName="MediaServiceAutoTags" ma:readOnly="true">
      <xsd:simpleType>
        <xsd:restriction base="dms:Text"/>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Location" ma:index="24"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1d51afe-0cfc-4a39-837f-c567c9a5d6de"/>
  </ds:schemaRefs>
</ds:datastoreItem>
</file>

<file path=customXml/itemProps2.xml><?xml version="1.0" encoding="utf-8"?>
<ds:datastoreItem xmlns:ds="http://schemas.openxmlformats.org/officeDocument/2006/customXml" ds:itemID="{0B9D60C5-C6C5-47C8-862D-4F3110F361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6e5be67-0c7d-4592-a384-17b077a17d15"/>
    <ds:schemaRef ds:uri="91d51afe-0cfc-4a39-837f-c567c9a5d6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192</TotalTime>
  <Words>2166</Words>
  <Application>Microsoft Office PowerPoint</Application>
  <PresentationFormat>Widescreen</PresentationFormat>
  <Paragraphs>285</Paragraphs>
  <Slides>27</Slides>
  <Notes>24</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Consolas</vt:lpstr>
      <vt:lpstr>Segoe UI</vt:lpstr>
      <vt:lpstr>Segoe UI Semibold</vt:lpstr>
      <vt:lpstr>Wingdings</vt:lpstr>
      <vt:lpstr>Black Template</vt:lpstr>
      <vt:lpstr>Enterprise CI-CD testing done right</vt:lpstr>
      <vt:lpstr>whoami</vt:lpstr>
      <vt:lpstr>A typical pipeline - Source</vt:lpstr>
      <vt:lpstr>A typical pipeline – Unit tests</vt:lpstr>
      <vt:lpstr>A typical pipeline - Build</vt:lpstr>
      <vt:lpstr>A typical pipeline - UAT</vt:lpstr>
      <vt:lpstr>A typical pipeline - Release</vt:lpstr>
      <vt:lpstr>Testing</vt:lpstr>
      <vt:lpstr>Testing</vt:lpstr>
      <vt:lpstr>Testing</vt:lpstr>
      <vt:lpstr>Testing</vt:lpstr>
      <vt:lpstr>Testing with AutomatedLab</vt:lpstr>
      <vt:lpstr>Intro - AutomatedLab</vt:lpstr>
      <vt:lpstr>Intro - AutomatedLab</vt:lpstr>
      <vt:lpstr>Intro - AutomatedLab</vt:lpstr>
      <vt:lpstr>Intro - AutomatedLab</vt:lpstr>
      <vt:lpstr>Intro - AutomatedLab</vt:lpstr>
      <vt:lpstr>Intro - AutomatedLab</vt:lpstr>
      <vt:lpstr>Intro - AutomatedLab</vt:lpstr>
      <vt:lpstr>A „simple“ environment</vt:lpstr>
      <vt:lpstr>AutomatedLab in pipelines</vt:lpstr>
      <vt:lpstr>AutomatedLab in pipelines</vt:lpstr>
      <vt:lpstr>AutomatedLab in pipelines</vt:lpstr>
      <vt:lpstr>AutomatedLab in pipelines</vt:lpstr>
      <vt:lpstr>Demo: Pipeline for DSC configs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Enterprise CI-CD testing done right</dc:title>
  <dc:creator>Jan-Hendrik Peters</dc:creator>
  <cp:lastModifiedBy>Jan-Hendrik Peters</cp:lastModifiedBy>
  <cp:revision>2</cp:revision>
  <dcterms:created xsi:type="dcterms:W3CDTF">2020-04-21T08:46:41Z</dcterms:created>
  <dcterms:modified xsi:type="dcterms:W3CDTF">2020-05-26T16:15:12Z</dcterms:modified>
</cp:coreProperties>
</file>